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25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46075-A199-4671-BE93-103F6D2855B7}" type="datetimeFigureOut">
              <a:rPr lang="en-US" smtClean="0"/>
              <a:pPr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FE26-16DA-4AA7-9963-F2E17FD19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tcgen.com/book/tools/%23download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cge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cgen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392174" cy="87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057400"/>
          <a:ext cx="8077200" cy="4063769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What is an Out-of-Bounds Map?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•   The flow diagram can be used to realign teams when a project has gone out of scope.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•   The tool provides a mechanism to quickly conduct a root cause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analysis, evaluate alternatives, and recommend remedies.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•   If a team has crossed boundary conditions, the tool can help course correct and realign to a new plan.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Which Business Problems Does the Tool Solve?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•   Is an effective recovery vehicle when projects run into trouble.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•   Creates a common language and mechanism to quickly align project and management teams when a project changes significantly.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•   Eliminates wasted time trying to create an exception-handling process each time a deviation occurs.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Benefits: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•   Helps you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realign projects within hours/days,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not days/weeks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•  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Empowers the team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 move forward with minimal guidance once management establishes boundary conditions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•  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Minimizes team confusion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by establishing a single agreed-upon communication vehicle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•   Engages the team because of the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greater trust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that management places in them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How to Apply the Tool: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•   Time flows from top to bottom.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•   Steps are shown in gray.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•   Boxes to the right of each step provide details.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•   Shaded diamond is a decision point.</a:t>
                      </a: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marL="0" lvl="1" indent="0">
                        <a:buClr>
                          <a:srgbClr val="000000"/>
                        </a:buClr>
                        <a:buSzPct val="101000"/>
                        <a:buFontTx/>
                        <a:buNone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•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Documents an out-of-bounds condition for your project.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•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Identify the root cause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the broken boundary.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•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Make recommendations for resolving the issue to be decided by project manager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02004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" name="yiv75179661487fdb551c-96e7-4ddc-b46e-9eda39a158c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8584" y="381000"/>
            <a:ext cx="1728216" cy="105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cgenlogo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1392174" cy="87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09800" y="381000"/>
            <a:ext cx="41910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/>
            <a:r>
              <a:rPr lang="en-U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</a:t>
            </a:r>
            <a:r>
              <a:rPr lang="en-US" sz="1100" b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to Apply the Tool:</a:t>
            </a:r>
            <a:br>
              <a:rPr lang="en-US" sz="1100" b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1100" b="0" baseline="0" dirty="0" smtClean="0">
                <a:solidFill>
                  <a:sysClr val="windowText" lastClr="000000"/>
                </a:solidFill>
              </a:rPr>
              <a:t>•   </a:t>
            </a:r>
            <a:r>
              <a:rPr lang="en-US" sz="1100" b="0" baseline="0" dirty="0" smtClean="0">
                <a:solidFill>
                  <a:schemeClr val="tx1"/>
                </a:solidFill>
              </a:rPr>
              <a:t>Time flows from top to bottom.</a:t>
            </a:r>
            <a:br>
              <a:rPr lang="en-US" sz="1100" b="0" baseline="0" dirty="0" smtClean="0">
                <a:solidFill>
                  <a:schemeClr val="tx1"/>
                </a:solidFill>
              </a:rPr>
            </a:br>
            <a:r>
              <a:rPr lang="en-US" sz="1100" b="0" baseline="0" dirty="0" smtClean="0">
                <a:solidFill>
                  <a:schemeClr val="tx1"/>
                </a:solidFill>
              </a:rPr>
              <a:t>•   Steps are shown in gray.</a:t>
            </a:r>
            <a:br>
              <a:rPr lang="en-US" sz="1100" b="0" baseline="0" dirty="0" smtClean="0">
                <a:solidFill>
                  <a:schemeClr val="tx1"/>
                </a:solidFill>
              </a:rPr>
            </a:br>
            <a:r>
              <a:rPr lang="en-US" sz="1100" b="0" baseline="0" dirty="0" smtClean="0">
                <a:solidFill>
                  <a:schemeClr val="tx1"/>
                </a:solidFill>
              </a:rPr>
              <a:t>•   Boxes to the right of each step provide details.</a:t>
            </a:r>
            <a:br>
              <a:rPr lang="en-US" sz="1100" b="0" baseline="0" dirty="0" smtClean="0">
                <a:solidFill>
                  <a:schemeClr val="tx1"/>
                </a:solidFill>
              </a:rPr>
            </a:br>
            <a:r>
              <a:rPr lang="en-US" sz="1100" b="0" baseline="0" dirty="0" smtClean="0">
                <a:solidFill>
                  <a:schemeClr val="tx1"/>
                </a:solidFill>
              </a:rPr>
              <a:t>•   Shaded diamond is a decision point</a:t>
            </a:r>
            <a:r>
              <a:rPr lang="en-US" sz="1100" b="0" baseline="0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fontAlgn="b"/>
            <a:r>
              <a:rPr lang="en-US" dirty="0" smtClean="0">
                <a:solidFill>
                  <a:schemeClr val="tx1"/>
                </a:solidFill>
              </a:rPr>
              <a:t>•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Documents </a:t>
            </a:r>
            <a:r>
              <a:rPr lang="en-US" dirty="0" smtClean="0">
                <a:solidFill>
                  <a:schemeClr val="tx1"/>
                </a:solidFill>
              </a:rPr>
              <a:t>an out-of-bounds condition for your project.</a:t>
            </a:r>
            <a:endParaRPr lang="en-US" dirty="0" smtClean="0">
              <a:solidFill>
                <a:schemeClr val="tx1"/>
              </a:solidFill>
            </a:endParaRPr>
          </a:p>
          <a:p>
            <a:pPr fontAlgn="b"/>
            <a:r>
              <a:rPr lang="en-US" dirty="0" smtClean="0">
                <a:solidFill>
                  <a:schemeClr val="tx1"/>
                </a:solidFill>
              </a:rPr>
              <a:t>•   </a:t>
            </a:r>
            <a:r>
              <a:rPr lang="en-US" dirty="0" smtClean="0">
                <a:solidFill>
                  <a:schemeClr val="tx1"/>
                </a:solidFill>
              </a:rPr>
              <a:t>Identify the root cause of the broken boundary.</a:t>
            </a:r>
            <a:endParaRPr lang="en-US" dirty="0" smtClean="0">
              <a:solidFill>
                <a:schemeClr val="tx1"/>
              </a:solidFill>
            </a:endParaRPr>
          </a:p>
          <a:p>
            <a:pPr fontAlgn="b"/>
            <a:r>
              <a:rPr lang="en-US" dirty="0" smtClean="0">
                <a:solidFill>
                  <a:schemeClr val="tx1"/>
                </a:solidFill>
              </a:rPr>
              <a:t>•   </a:t>
            </a:r>
            <a:r>
              <a:rPr lang="en-US" dirty="0" smtClean="0">
                <a:solidFill>
                  <a:schemeClr val="tx1"/>
                </a:solidFill>
              </a:rPr>
              <a:t>Make recommendations for resolving the issue to be </a:t>
            </a:r>
            <a:r>
              <a:rPr lang="en-US" dirty="0" smtClean="0">
                <a:solidFill>
                  <a:schemeClr val="tx1"/>
                </a:solidFill>
              </a:rPr>
              <a:t>decided</a:t>
            </a:r>
            <a:endParaRPr lang="en-US" dirty="0" smtClean="0">
              <a:solidFill>
                <a:schemeClr val="tx1"/>
              </a:solidFill>
            </a:endParaRPr>
          </a:p>
          <a:p>
            <a:pPr fontAlgn="b"/>
            <a:r>
              <a:rPr lang="en-US" dirty="0" smtClean="0">
                <a:solidFill>
                  <a:schemeClr val="tx1"/>
                </a:solidFill>
              </a:rPr>
              <a:t>      by </a:t>
            </a:r>
            <a:r>
              <a:rPr lang="en-US" dirty="0" smtClean="0">
                <a:solidFill>
                  <a:schemeClr val="tx1"/>
                </a:solidFill>
              </a:rPr>
              <a:t>project manager.</a:t>
            </a:r>
          </a:p>
        </p:txBody>
      </p:sp>
      <p:pic>
        <p:nvPicPr>
          <p:cNvPr id="6" name="yiv75179661487fdb551c-96e7-4ddc-b46e-9eda39a158c6" descr="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58584" y="381000"/>
            <a:ext cx="1728216" cy="105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752600" y="2438400"/>
            <a:ext cx="17526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Boundary Broken &amp;</a:t>
            </a:r>
          </a:p>
          <a:p>
            <a:pPr algn="ctr"/>
            <a:r>
              <a:rPr lang="en-US" sz="1100" dirty="0" smtClean="0"/>
              <a:t>Impact on Project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1752600" y="3276600"/>
            <a:ext cx="17526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Decision Makers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5181600" y="2438400"/>
            <a:ext cx="1600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Feature Boundary Risk</a:t>
            </a:r>
          </a:p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For Shipping on Time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3276600"/>
            <a:ext cx="1600200" cy="6096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VP, Engineering</a:t>
            </a:r>
          </a:p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VP</a:t>
            </a:r>
            <a:r>
              <a:rPr lang="en-US" sz="1100" dirty="0" smtClean="0">
                <a:solidFill>
                  <a:srgbClr val="000000"/>
                </a:solidFill>
              </a:rPr>
              <a:t>,</a:t>
            </a:r>
            <a:r>
              <a:rPr lang="en-US" sz="1100" dirty="0" smtClean="0">
                <a:solidFill>
                  <a:srgbClr val="000000"/>
                </a:solidFill>
              </a:rPr>
              <a:t> Marketing</a:t>
            </a:r>
          </a:p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COO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1905000" y="4038600"/>
            <a:ext cx="1371600" cy="13716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Face-to-Face</a:t>
            </a:r>
          </a:p>
          <a:p>
            <a:pPr algn="ctr"/>
            <a:r>
              <a:rPr lang="en-US" sz="1100" dirty="0" smtClean="0"/>
              <a:t>Meeting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43434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33600" y="5638800"/>
            <a:ext cx="300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20" name="Right Arrow 19"/>
          <p:cNvSpPr/>
          <p:nvPr/>
        </p:nvSpPr>
        <p:spPr>
          <a:xfrm>
            <a:off x="3505200" y="4648200"/>
            <a:ext cx="1905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514600" y="5562600"/>
            <a:ext cx="1524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09800" y="6248400"/>
            <a:ext cx="7939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OOB Email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4572000"/>
            <a:ext cx="960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OOB Meeting</a:t>
            </a:r>
            <a:endParaRPr lang="en-US" sz="1100" dirty="0"/>
          </a:p>
        </p:txBody>
      </p:sp>
      <p:sp>
        <p:nvSpPr>
          <p:cNvPr id="24" name="Right Arrow 23"/>
          <p:cNvSpPr/>
          <p:nvPr/>
        </p:nvSpPr>
        <p:spPr>
          <a:xfrm>
            <a:off x="3581400" y="2667000"/>
            <a:ext cx="1447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581400" y="3505200"/>
            <a:ext cx="1447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384</Words>
  <Application>Microsoft Macintosh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Calera Capital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Wertheimer</dc:creator>
  <cp:lastModifiedBy>Duncan McNamara</cp:lastModifiedBy>
  <cp:revision>17</cp:revision>
  <dcterms:created xsi:type="dcterms:W3CDTF">2013-11-21T02:43:20Z</dcterms:created>
  <dcterms:modified xsi:type="dcterms:W3CDTF">2013-11-21T03:16:36Z</dcterms:modified>
</cp:coreProperties>
</file>