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6" r:id="rId2"/>
    <p:sldId id="26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95"/>
    <p:restoredTop sz="86403"/>
  </p:normalViewPr>
  <p:slideViewPr>
    <p:cSldViewPr snapToGrid="0" snapToObjects="1">
      <p:cViewPr varScale="1">
        <p:scale>
          <a:sx n="263" d="100"/>
          <a:sy n="263" d="100"/>
        </p:scale>
        <p:origin x="6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A5DE7-64A3-1C44-8A94-61FE7CDB1F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0FF1B-A688-8F40-B0D4-F21AEEE18580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F4713B9D-7C3F-3B41-8476-64252EDBB980}" type="parTrans" cxnId="{3D5349E1-9298-F944-A2C9-0ED3DC267133}">
      <dgm:prSet/>
      <dgm:spPr/>
      <dgm:t>
        <a:bodyPr/>
        <a:lstStyle/>
        <a:p>
          <a:endParaRPr lang="en-US"/>
        </a:p>
      </dgm:t>
    </dgm:pt>
    <dgm:pt modelId="{E171F33C-9FE1-8C46-B9F6-9AC89DE0DD53}" type="sibTrans" cxnId="{3D5349E1-9298-F944-A2C9-0ED3DC267133}">
      <dgm:prSet/>
      <dgm:spPr/>
      <dgm:t>
        <a:bodyPr/>
        <a:lstStyle/>
        <a:p>
          <a:endParaRPr lang="en-US"/>
        </a:p>
      </dgm:t>
    </dgm:pt>
    <dgm:pt modelId="{1504C8E8-B468-EB49-876F-248A1945FE80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D6685E6D-2FDD-DE47-A863-C51F4AC9D319}" type="parTrans" cxnId="{5F2DD8D9-F3F2-1F48-BED4-3F67A7C3EADD}">
      <dgm:prSet/>
      <dgm:spPr/>
      <dgm:t>
        <a:bodyPr/>
        <a:lstStyle/>
        <a:p>
          <a:endParaRPr lang="en-US"/>
        </a:p>
      </dgm:t>
    </dgm:pt>
    <dgm:pt modelId="{BF4A7A13-82BE-CE47-ABE2-031A2EEEAB40}" type="sibTrans" cxnId="{5F2DD8D9-F3F2-1F48-BED4-3F67A7C3EADD}">
      <dgm:prSet/>
      <dgm:spPr/>
      <dgm:t>
        <a:bodyPr/>
        <a:lstStyle/>
        <a:p>
          <a:endParaRPr lang="en-US"/>
        </a:p>
      </dgm:t>
    </dgm:pt>
    <dgm:pt modelId="{D1FDBEC2-F876-DB4B-AF2B-3F0D06C7FFB8}">
      <dgm:prSet phldrT="[Text]"/>
      <dgm:spPr/>
      <dgm:t>
        <a:bodyPr/>
        <a:lstStyle/>
        <a:p>
          <a:r>
            <a:rPr lang="en-US" dirty="0"/>
            <a:t>Portfolio</a:t>
          </a:r>
        </a:p>
      </dgm:t>
    </dgm:pt>
    <dgm:pt modelId="{CBDB047D-F834-6E44-A840-A3A296728209}" type="parTrans" cxnId="{1675E574-09C3-8641-A845-FD6A924F6C51}">
      <dgm:prSet/>
      <dgm:spPr/>
      <dgm:t>
        <a:bodyPr/>
        <a:lstStyle/>
        <a:p>
          <a:endParaRPr lang="en-US"/>
        </a:p>
      </dgm:t>
    </dgm:pt>
    <dgm:pt modelId="{7A24635A-2F10-0D4E-B1D9-01DE6A24BFF3}" type="sibTrans" cxnId="{1675E574-09C3-8641-A845-FD6A924F6C51}">
      <dgm:prSet/>
      <dgm:spPr/>
      <dgm:t>
        <a:bodyPr/>
        <a:lstStyle/>
        <a:p>
          <a:endParaRPr lang="en-US"/>
        </a:p>
      </dgm:t>
    </dgm:pt>
    <dgm:pt modelId="{86D0CB04-0FD3-D547-B545-516350A50A06}" type="pres">
      <dgm:prSet presAssocID="{D30A5DE7-64A3-1C44-8A94-61FE7CDB1F0C}" presName="cycle" presStyleCnt="0">
        <dgm:presLayoutVars>
          <dgm:dir/>
          <dgm:resizeHandles val="exact"/>
        </dgm:presLayoutVars>
      </dgm:prSet>
      <dgm:spPr/>
    </dgm:pt>
    <dgm:pt modelId="{F8E020AC-A7F9-4346-B0CF-6782463EC4E3}" type="pres">
      <dgm:prSet presAssocID="{89E0FF1B-A688-8F40-B0D4-F21AEEE18580}" presName="node" presStyleLbl="node1" presStyleIdx="0" presStyleCnt="3">
        <dgm:presLayoutVars>
          <dgm:bulletEnabled val="1"/>
        </dgm:presLayoutVars>
      </dgm:prSet>
      <dgm:spPr/>
    </dgm:pt>
    <dgm:pt modelId="{855C8BFB-7628-EB46-BD3F-C15D893690B5}" type="pres">
      <dgm:prSet presAssocID="{E171F33C-9FE1-8C46-B9F6-9AC89DE0DD53}" presName="sibTrans" presStyleLbl="sibTrans2D1" presStyleIdx="0" presStyleCnt="3"/>
      <dgm:spPr/>
    </dgm:pt>
    <dgm:pt modelId="{EE4D17C7-823A-9545-91A9-2C4EEB52C436}" type="pres">
      <dgm:prSet presAssocID="{E171F33C-9FE1-8C46-B9F6-9AC89DE0DD53}" presName="connectorText" presStyleLbl="sibTrans2D1" presStyleIdx="0" presStyleCnt="3"/>
      <dgm:spPr/>
    </dgm:pt>
    <dgm:pt modelId="{DC57E377-684E-944F-B91F-2BF52F7E2069}" type="pres">
      <dgm:prSet presAssocID="{1504C8E8-B468-EB49-876F-248A1945FE80}" presName="node" presStyleLbl="node1" presStyleIdx="1" presStyleCnt="3">
        <dgm:presLayoutVars>
          <dgm:bulletEnabled val="1"/>
        </dgm:presLayoutVars>
      </dgm:prSet>
      <dgm:spPr/>
    </dgm:pt>
    <dgm:pt modelId="{CA6125FE-35E6-814C-9C95-6035D47D8F99}" type="pres">
      <dgm:prSet presAssocID="{BF4A7A13-82BE-CE47-ABE2-031A2EEEAB40}" presName="sibTrans" presStyleLbl="sibTrans2D1" presStyleIdx="1" presStyleCnt="3"/>
      <dgm:spPr/>
    </dgm:pt>
    <dgm:pt modelId="{5C59F070-C0FD-3444-9577-AD9EA0E81097}" type="pres">
      <dgm:prSet presAssocID="{BF4A7A13-82BE-CE47-ABE2-031A2EEEAB40}" presName="connectorText" presStyleLbl="sibTrans2D1" presStyleIdx="1" presStyleCnt="3"/>
      <dgm:spPr/>
    </dgm:pt>
    <dgm:pt modelId="{22ABF7BA-0E6C-E641-878A-C8912D967874}" type="pres">
      <dgm:prSet presAssocID="{D1FDBEC2-F876-DB4B-AF2B-3F0D06C7FFB8}" presName="node" presStyleLbl="node1" presStyleIdx="2" presStyleCnt="3">
        <dgm:presLayoutVars>
          <dgm:bulletEnabled val="1"/>
        </dgm:presLayoutVars>
      </dgm:prSet>
      <dgm:spPr/>
    </dgm:pt>
    <dgm:pt modelId="{F26D2166-8820-6A40-A1B7-2396DF17D4EE}" type="pres">
      <dgm:prSet presAssocID="{7A24635A-2F10-0D4E-B1D9-01DE6A24BFF3}" presName="sibTrans" presStyleLbl="sibTrans2D1" presStyleIdx="2" presStyleCnt="3" custAng="10818972"/>
      <dgm:spPr/>
    </dgm:pt>
    <dgm:pt modelId="{BF650474-9E8F-5142-A42B-364FE0B21735}" type="pres">
      <dgm:prSet presAssocID="{7A24635A-2F10-0D4E-B1D9-01DE6A24BFF3}" presName="connectorText" presStyleLbl="sibTrans2D1" presStyleIdx="2" presStyleCnt="3"/>
      <dgm:spPr/>
    </dgm:pt>
  </dgm:ptLst>
  <dgm:cxnLst>
    <dgm:cxn modelId="{1E12FE33-66C4-4746-A53E-7B8875724044}" type="presOf" srcId="{7A24635A-2F10-0D4E-B1D9-01DE6A24BFF3}" destId="{F26D2166-8820-6A40-A1B7-2396DF17D4EE}" srcOrd="0" destOrd="0" presId="urn:microsoft.com/office/officeart/2005/8/layout/cycle2"/>
    <dgm:cxn modelId="{D00BB849-2B3A-AC41-A48B-134203AFCF1F}" type="presOf" srcId="{7A24635A-2F10-0D4E-B1D9-01DE6A24BFF3}" destId="{BF650474-9E8F-5142-A42B-364FE0B21735}" srcOrd="1" destOrd="0" presId="urn:microsoft.com/office/officeart/2005/8/layout/cycle2"/>
    <dgm:cxn modelId="{BABEE656-B6AE-7B40-9931-B852A423931F}" type="presOf" srcId="{D30A5DE7-64A3-1C44-8A94-61FE7CDB1F0C}" destId="{86D0CB04-0FD3-D547-B545-516350A50A06}" srcOrd="0" destOrd="0" presId="urn:microsoft.com/office/officeart/2005/8/layout/cycle2"/>
    <dgm:cxn modelId="{DA372964-E2CD-794E-8CF5-B94E6C678E04}" type="presOf" srcId="{E171F33C-9FE1-8C46-B9F6-9AC89DE0DD53}" destId="{EE4D17C7-823A-9545-91A9-2C4EEB52C436}" srcOrd="1" destOrd="0" presId="urn:microsoft.com/office/officeart/2005/8/layout/cycle2"/>
    <dgm:cxn modelId="{9A32F364-C0F1-DC4B-864C-D84FC095E990}" type="presOf" srcId="{D1FDBEC2-F876-DB4B-AF2B-3F0D06C7FFB8}" destId="{22ABF7BA-0E6C-E641-878A-C8912D967874}" srcOrd="0" destOrd="0" presId="urn:microsoft.com/office/officeart/2005/8/layout/cycle2"/>
    <dgm:cxn modelId="{1675E574-09C3-8641-A845-FD6A924F6C51}" srcId="{D30A5DE7-64A3-1C44-8A94-61FE7CDB1F0C}" destId="{D1FDBEC2-F876-DB4B-AF2B-3F0D06C7FFB8}" srcOrd="2" destOrd="0" parTransId="{CBDB047D-F834-6E44-A840-A3A296728209}" sibTransId="{7A24635A-2F10-0D4E-B1D9-01DE6A24BFF3}"/>
    <dgm:cxn modelId="{4B04EDB4-8C5E-8341-9835-F800BB9835AC}" type="presOf" srcId="{BF4A7A13-82BE-CE47-ABE2-031A2EEEAB40}" destId="{5C59F070-C0FD-3444-9577-AD9EA0E81097}" srcOrd="1" destOrd="0" presId="urn:microsoft.com/office/officeart/2005/8/layout/cycle2"/>
    <dgm:cxn modelId="{5F2DD8D9-F3F2-1F48-BED4-3F67A7C3EADD}" srcId="{D30A5DE7-64A3-1C44-8A94-61FE7CDB1F0C}" destId="{1504C8E8-B468-EB49-876F-248A1945FE80}" srcOrd="1" destOrd="0" parTransId="{D6685E6D-2FDD-DE47-A863-C51F4AC9D319}" sibTransId="{BF4A7A13-82BE-CE47-ABE2-031A2EEEAB40}"/>
    <dgm:cxn modelId="{061D45DD-BC58-1541-88FB-3816E6FC4716}" type="presOf" srcId="{E171F33C-9FE1-8C46-B9F6-9AC89DE0DD53}" destId="{855C8BFB-7628-EB46-BD3F-C15D893690B5}" srcOrd="0" destOrd="0" presId="urn:microsoft.com/office/officeart/2005/8/layout/cycle2"/>
    <dgm:cxn modelId="{3D5349E1-9298-F944-A2C9-0ED3DC267133}" srcId="{D30A5DE7-64A3-1C44-8A94-61FE7CDB1F0C}" destId="{89E0FF1B-A688-8F40-B0D4-F21AEEE18580}" srcOrd="0" destOrd="0" parTransId="{F4713B9D-7C3F-3B41-8476-64252EDBB980}" sibTransId="{E171F33C-9FE1-8C46-B9F6-9AC89DE0DD53}"/>
    <dgm:cxn modelId="{452803EB-FC0C-E74C-95AA-4D0664BC2B98}" type="presOf" srcId="{1504C8E8-B468-EB49-876F-248A1945FE80}" destId="{DC57E377-684E-944F-B91F-2BF52F7E2069}" srcOrd="0" destOrd="0" presId="urn:microsoft.com/office/officeart/2005/8/layout/cycle2"/>
    <dgm:cxn modelId="{23AA5BEB-19A9-5047-AB53-3301B557C4B1}" type="presOf" srcId="{BF4A7A13-82BE-CE47-ABE2-031A2EEEAB40}" destId="{CA6125FE-35E6-814C-9C95-6035D47D8F99}" srcOrd="0" destOrd="0" presId="urn:microsoft.com/office/officeart/2005/8/layout/cycle2"/>
    <dgm:cxn modelId="{B2A8C9FF-C43C-1843-868E-41497CF8A668}" type="presOf" srcId="{89E0FF1B-A688-8F40-B0D4-F21AEEE18580}" destId="{F8E020AC-A7F9-4346-B0CF-6782463EC4E3}" srcOrd="0" destOrd="0" presId="urn:microsoft.com/office/officeart/2005/8/layout/cycle2"/>
    <dgm:cxn modelId="{2C18F697-93AA-0B4E-88C6-D11C8D7DF730}" type="presParOf" srcId="{86D0CB04-0FD3-D547-B545-516350A50A06}" destId="{F8E020AC-A7F9-4346-B0CF-6782463EC4E3}" srcOrd="0" destOrd="0" presId="urn:microsoft.com/office/officeart/2005/8/layout/cycle2"/>
    <dgm:cxn modelId="{C03F0D03-831B-BD40-B4F3-2B1B99652960}" type="presParOf" srcId="{86D0CB04-0FD3-D547-B545-516350A50A06}" destId="{855C8BFB-7628-EB46-BD3F-C15D893690B5}" srcOrd="1" destOrd="0" presId="urn:microsoft.com/office/officeart/2005/8/layout/cycle2"/>
    <dgm:cxn modelId="{744A5FED-0ECB-1541-A3F0-F7A1C09AB3ED}" type="presParOf" srcId="{855C8BFB-7628-EB46-BD3F-C15D893690B5}" destId="{EE4D17C7-823A-9545-91A9-2C4EEB52C436}" srcOrd="0" destOrd="0" presId="urn:microsoft.com/office/officeart/2005/8/layout/cycle2"/>
    <dgm:cxn modelId="{625E88A1-4CEF-E44C-A2D7-964ED91FBFB2}" type="presParOf" srcId="{86D0CB04-0FD3-D547-B545-516350A50A06}" destId="{DC57E377-684E-944F-B91F-2BF52F7E2069}" srcOrd="2" destOrd="0" presId="urn:microsoft.com/office/officeart/2005/8/layout/cycle2"/>
    <dgm:cxn modelId="{03531901-4D92-8F4C-B7E6-007B3FED1FCA}" type="presParOf" srcId="{86D0CB04-0FD3-D547-B545-516350A50A06}" destId="{CA6125FE-35E6-814C-9C95-6035D47D8F99}" srcOrd="3" destOrd="0" presId="urn:microsoft.com/office/officeart/2005/8/layout/cycle2"/>
    <dgm:cxn modelId="{CEDF1474-27F9-ED43-B340-D1904F0FFA26}" type="presParOf" srcId="{CA6125FE-35E6-814C-9C95-6035D47D8F99}" destId="{5C59F070-C0FD-3444-9577-AD9EA0E81097}" srcOrd="0" destOrd="0" presId="urn:microsoft.com/office/officeart/2005/8/layout/cycle2"/>
    <dgm:cxn modelId="{56ACA22F-650D-0640-9745-03A4BBE59B2C}" type="presParOf" srcId="{86D0CB04-0FD3-D547-B545-516350A50A06}" destId="{22ABF7BA-0E6C-E641-878A-C8912D967874}" srcOrd="4" destOrd="0" presId="urn:microsoft.com/office/officeart/2005/8/layout/cycle2"/>
    <dgm:cxn modelId="{3B832C85-F547-3F4D-8A3F-78AA36D7E7BB}" type="presParOf" srcId="{86D0CB04-0FD3-D547-B545-516350A50A06}" destId="{F26D2166-8820-6A40-A1B7-2396DF17D4EE}" srcOrd="5" destOrd="0" presId="urn:microsoft.com/office/officeart/2005/8/layout/cycle2"/>
    <dgm:cxn modelId="{4ABB9F07-1687-0346-8A48-5030F813DDE7}" type="presParOf" srcId="{F26D2166-8820-6A40-A1B7-2396DF17D4EE}" destId="{BF650474-9E8F-5142-A42B-364FE0B217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0A5DE7-64A3-1C44-8A94-61FE7CDB1F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E0FF1B-A688-8F40-B0D4-F21AEEE18580}">
      <dgm:prSet phldrT="[Text]"/>
      <dgm:spPr/>
      <dgm:t>
        <a:bodyPr/>
        <a:lstStyle/>
        <a:p>
          <a:r>
            <a:rPr lang="en-US" dirty="0"/>
            <a:t>Roadmaps</a:t>
          </a:r>
        </a:p>
      </dgm:t>
    </dgm:pt>
    <dgm:pt modelId="{F4713B9D-7C3F-3B41-8476-64252EDBB980}" type="parTrans" cxnId="{3D5349E1-9298-F944-A2C9-0ED3DC267133}">
      <dgm:prSet/>
      <dgm:spPr/>
      <dgm:t>
        <a:bodyPr/>
        <a:lstStyle/>
        <a:p>
          <a:endParaRPr lang="en-US"/>
        </a:p>
      </dgm:t>
    </dgm:pt>
    <dgm:pt modelId="{E171F33C-9FE1-8C46-B9F6-9AC89DE0DD53}" type="sibTrans" cxnId="{3D5349E1-9298-F944-A2C9-0ED3DC267133}">
      <dgm:prSet/>
      <dgm:spPr/>
      <dgm:t>
        <a:bodyPr/>
        <a:lstStyle/>
        <a:p>
          <a:endParaRPr lang="en-US"/>
        </a:p>
      </dgm:t>
    </dgm:pt>
    <dgm:pt modelId="{1504C8E8-B468-EB49-876F-248A1945FE80}">
      <dgm:prSet phldrT="[Text]"/>
      <dgm:spPr/>
      <dgm:t>
        <a:bodyPr/>
        <a:lstStyle/>
        <a:p>
          <a:r>
            <a:rPr lang="en-US" dirty="0"/>
            <a:t>Priorities</a:t>
          </a:r>
        </a:p>
      </dgm:t>
    </dgm:pt>
    <dgm:pt modelId="{D6685E6D-2FDD-DE47-A863-C51F4AC9D319}" type="parTrans" cxnId="{5F2DD8D9-F3F2-1F48-BED4-3F67A7C3EADD}">
      <dgm:prSet/>
      <dgm:spPr/>
      <dgm:t>
        <a:bodyPr/>
        <a:lstStyle/>
        <a:p>
          <a:endParaRPr lang="en-US"/>
        </a:p>
      </dgm:t>
    </dgm:pt>
    <dgm:pt modelId="{BF4A7A13-82BE-CE47-ABE2-031A2EEEAB40}" type="sibTrans" cxnId="{5F2DD8D9-F3F2-1F48-BED4-3F67A7C3EADD}">
      <dgm:prSet/>
      <dgm:spPr/>
      <dgm:t>
        <a:bodyPr/>
        <a:lstStyle/>
        <a:p>
          <a:endParaRPr lang="en-US"/>
        </a:p>
      </dgm:t>
    </dgm:pt>
    <dgm:pt modelId="{D1FDBEC2-F876-DB4B-AF2B-3F0D06C7FFB8}">
      <dgm:prSet phldrT="[Text]"/>
      <dgm:spPr/>
      <dgm:t>
        <a:bodyPr/>
        <a:lstStyle/>
        <a:p>
          <a:r>
            <a:rPr lang="en-US" dirty="0"/>
            <a:t>Budgets</a:t>
          </a:r>
        </a:p>
      </dgm:t>
    </dgm:pt>
    <dgm:pt modelId="{CBDB047D-F834-6E44-A840-A3A296728209}" type="parTrans" cxnId="{1675E574-09C3-8641-A845-FD6A924F6C51}">
      <dgm:prSet/>
      <dgm:spPr/>
      <dgm:t>
        <a:bodyPr/>
        <a:lstStyle/>
        <a:p>
          <a:endParaRPr lang="en-US"/>
        </a:p>
      </dgm:t>
    </dgm:pt>
    <dgm:pt modelId="{7A24635A-2F10-0D4E-B1D9-01DE6A24BFF3}" type="sibTrans" cxnId="{1675E574-09C3-8641-A845-FD6A924F6C51}">
      <dgm:prSet/>
      <dgm:spPr/>
      <dgm:t>
        <a:bodyPr/>
        <a:lstStyle/>
        <a:p>
          <a:endParaRPr lang="en-US"/>
        </a:p>
      </dgm:t>
    </dgm:pt>
    <dgm:pt modelId="{86D0CB04-0FD3-D547-B545-516350A50A06}" type="pres">
      <dgm:prSet presAssocID="{D30A5DE7-64A3-1C44-8A94-61FE7CDB1F0C}" presName="cycle" presStyleCnt="0">
        <dgm:presLayoutVars>
          <dgm:dir/>
          <dgm:resizeHandles val="exact"/>
        </dgm:presLayoutVars>
      </dgm:prSet>
      <dgm:spPr/>
    </dgm:pt>
    <dgm:pt modelId="{F8E020AC-A7F9-4346-B0CF-6782463EC4E3}" type="pres">
      <dgm:prSet presAssocID="{89E0FF1B-A688-8F40-B0D4-F21AEEE18580}" presName="node" presStyleLbl="node1" presStyleIdx="0" presStyleCnt="3">
        <dgm:presLayoutVars>
          <dgm:bulletEnabled val="1"/>
        </dgm:presLayoutVars>
      </dgm:prSet>
      <dgm:spPr/>
    </dgm:pt>
    <dgm:pt modelId="{855C8BFB-7628-EB46-BD3F-C15D893690B5}" type="pres">
      <dgm:prSet presAssocID="{E171F33C-9FE1-8C46-B9F6-9AC89DE0DD53}" presName="sibTrans" presStyleLbl="sibTrans2D1" presStyleIdx="0" presStyleCnt="3"/>
      <dgm:spPr/>
    </dgm:pt>
    <dgm:pt modelId="{EE4D17C7-823A-9545-91A9-2C4EEB52C436}" type="pres">
      <dgm:prSet presAssocID="{E171F33C-9FE1-8C46-B9F6-9AC89DE0DD53}" presName="connectorText" presStyleLbl="sibTrans2D1" presStyleIdx="0" presStyleCnt="3"/>
      <dgm:spPr/>
    </dgm:pt>
    <dgm:pt modelId="{DC57E377-684E-944F-B91F-2BF52F7E2069}" type="pres">
      <dgm:prSet presAssocID="{1504C8E8-B468-EB49-876F-248A1945FE80}" presName="node" presStyleLbl="node1" presStyleIdx="1" presStyleCnt="3">
        <dgm:presLayoutVars>
          <dgm:bulletEnabled val="1"/>
        </dgm:presLayoutVars>
      </dgm:prSet>
      <dgm:spPr/>
    </dgm:pt>
    <dgm:pt modelId="{CA6125FE-35E6-814C-9C95-6035D47D8F99}" type="pres">
      <dgm:prSet presAssocID="{BF4A7A13-82BE-CE47-ABE2-031A2EEEAB40}" presName="sibTrans" presStyleLbl="sibTrans2D1" presStyleIdx="1" presStyleCnt="3"/>
      <dgm:spPr/>
    </dgm:pt>
    <dgm:pt modelId="{5C59F070-C0FD-3444-9577-AD9EA0E81097}" type="pres">
      <dgm:prSet presAssocID="{BF4A7A13-82BE-CE47-ABE2-031A2EEEAB40}" presName="connectorText" presStyleLbl="sibTrans2D1" presStyleIdx="1" presStyleCnt="3"/>
      <dgm:spPr/>
    </dgm:pt>
    <dgm:pt modelId="{22ABF7BA-0E6C-E641-878A-C8912D967874}" type="pres">
      <dgm:prSet presAssocID="{D1FDBEC2-F876-DB4B-AF2B-3F0D06C7FFB8}" presName="node" presStyleLbl="node1" presStyleIdx="2" presStyleCnt="3">
        <dgm:presLayoutVars>
          <dgm:bulletEnabled val="1"/>
        </dgm:presLayoutVars>
      </dgm:prSet>
      <dgm:spPr/>
    </dgm:pt>
    <dgm:pt modelId="{F26D2166-8820-6A40-A1B7-2396DF17D4EE}" type="pres">
      <dgm:prSet presAssocID="{7A24635A-2F10-0D4E-B1D9-01DE6A24BFF3}" presName="sibTrans" presStyleLbl="sibTrans2D1" presStyleIdx="2" presStyleCnt="3"/>
      <dgm:spPr/>
    </dgm:pt>
    <dgm:pt modelId="{BF650474-9E8F-5142-A42B-364FE0B21735}" type="pres">
      <dgm:prSet presAssocID="{7A24635A-2F10-0D4E-B1D9-01DE6A24BFF3}" presName="connectorText" presStyleLbl="sibTrans2D1" presStyleIdx="2" presStyleCnt="3"/>
      <dgm:spPr/>
    </dgm:pt>
  </dgm:ptLst>
  <dgm:cxnLst>
    <dgm:cxn modelId="{1E12FE33-66C4-4746-A53E-7B8875724044}" type="presOf" srcId="{7A24635A-2F10-0D4E-B1D9-01DE6A24BFF3}" destId="{F26D2166-8820-6A40-A1B7-2396DF17D4EE}" srcOrd="0" destOrd="0" presId="urn:microsoft.com/office/officeart/2005/8/layout/cycle2"/>
    <dgm:cxn modelId="{D00BB849-2B3A-AC41-A48B-134203AFCF1F}" type="presOf" srcId="{7A24635A-2F10-0D4E-B1D9-01DE6A24BFF3}" destId="{BF650474-9E8F-5142-A42B-364FE0B21735}" srcOrd="1" destOrd="0" presId="urn:microsoft.com/office/officeart/2005/8/layout/cycle2"/>
    <dgm:cxn modelId="{BABEE656-B6AE-7B40-9931-B852A423931F}" type="presOf" srcId="{D30A5DE7-64A3-1C44-8A94-61FE7CDB1F0C}" destId="{86D0CB04-0FD3-D547-B545-516350A50A06}" srcOrd="0" destOrd="0" presId="urn:microsoft.com/office/officeart/2005/8/layout/cycle2"/>
    <dgm:cxn modelId="{DA372964-E2CD-794E-8CF5-B94E6C678E04}" type="presOf" srcId="{E171F33C-9FE1-8C46-B9F6-9AC89DE0DD53}" destId="{EE4D17C7-823A-9545-91A9-2C4EEB52C436}" srcOrd="1" destOrd="0" presId="urn:microsoft.com/office/officeart/2005/8/layout/cycle2"/>
    <dgm:cxn modelId="{9A32F364-C0F1-DC4B-864C-D84FC095E990}" type="presOf" srcId="{D1FDBEC2-F876-DB4B-AF2B-3F0D06C7FFB8}" destId="{22ABF7BA-0E6C-E641-878A-C8912D967874}" srcOrd="0" destOrd="0" presId="urn:microsoft.com/office/officeart/2005/8/layout/cycle2"/>
    <dgm:cxn modelId="{1675E574-09C3-8641-A845-FD6A924F6C51}" srcId="{D30A5DE7-64A3-1C44-8A94-61FE7CDB1F0C}" destId="{D1FDBEC2-F876-DB4B-AF2B-3F0D06C7FFB8}" srcOrd="2" destOrd="0" parTransId="{CBDB047D-F834-6E44-A840-A3A296728209}" sibTransId="{7A24635A-2F10-0D4E-B1D9-01DE6A24BFF3}"/>
    <dgm:cxn modelId="{4B04EDB4-8C5E-8341-9835-F800BB9835AC}" type="presOf" srcId="{BF4A7A13-82BE-CE47-ABE2-031A2EEEAB40}" destId="{5C59F070-C0FD-3444-9577-AD9EA0E81097}" srcOrd="1" destOrd="0" presId="urn:microsoft.com/office/officeart/2005/8/layout/cycle2"/>
    <dgm:cxn modelId="{5F2DD8D9-F3F2-1F48-BED4-3F67A7C3EADD}" srcId="{D30A5DE7-64A3-1C44-8A94-61FE7CDB1F0C}" destId="{1504C8E8-B468-EB49-876F-248A1945FE80}" srcOrd="1" destOrd="0" parTransId="{D6685E6D-2FDD-DE47-A863-C51F4AC9D319}" sibTransId="{BF4A7A13-82BE-CE47-ABE2-031A2EEEAB40}"/>
    <dgm:cxn modelId="{061D45DD-BC58-1541-88FB-3816E6FC4716}" type="presOf" srcId="{E171F33C-9FE1-8C46-B9F6-9AC89DE0DD53}" destId="{855C8BFB-7628-EB46-BD3F-C15D893690B5}" srcOrd="0" destOrd="0" presId="urn:microsoft.com/office/officeart/2005/8/layout/cycle2"/>
    <dgm:cxn modelId="{3D5349E1-9298-F944-A2C9-0ED3DC267133}" srcId="{D30A5DE7-64A3-1C44-8A94-61FE7CDB1F0C}" destId="{89E0FF1B-A688-8F40-B0D4-F21AEEE18580}" srcOrd="0" destOrd="0" parTransId="{F4713B9D-7C3F-3B41-8476-64252EDBB980}" sibTransId="{E171F33C-9FE1-8C46-B9F6-9AC89DE0DD53}"/>
    <dgm:cxn modelId="{452803EB-FC0C-E74C-95AA-4D0664BC2B98}" type="presOf" srcId="{1504C8E8-B468-EB49-876F-248A1945FE80}" destId="{DC57E377-684E-944F-B91F-2BF52F7E2069}" srcOrd="0" destOrd="0" presId="urn:microsoft.com/office/officeart/2005/8/layout/cycle2"/>
    <dgm:cxn modelId="{23AA5BEB-19A9-5047-AB53-3301B557C4B1}" type="presOf" srcId="{BF4A7A13-82BE-CE47-ABE2-031A2EEEAB40}" destId="{CA6125FE-35E6-814C-9C95-6035D47D8F99}" srcOrd="0" destOrd="0" presId="urn:microsoft.com/office/officeart/2005/8/layout/cycle2"/>
    <dgm:cxn modelId="{B2A8C9FF-C43C-1843-868E-41497CF8A668}" type="presOf" srcId="{89E0FF1B-A688-8F40-B0D4-F21AEEE18580}" destId="{F8E020AC-A7F9-4346-B0CF-6782463EC4E3}" srcOrd="0" destOrd="0" presId="urn:microsoft.com/office/officeart/2005/8/layout/cycle2"/>
    <dgm:cxn modelId="{2C18F697-93AA-0B4E-88C6-D11C8D7DF730}" type="presParOf" srcId="{86D0CB04-0FD3-D547-B545-516350A50A06}" destId="{F8E020AC-A7F9-4346-B0CF-6782463EC4E3}" srcOrd="0" destOrd="0" presId="urn:microsoft.com/office/officeart/2005/8/layout/cycle2"/>
    <dgm:cxn modelId="{C03F0D03-831B-BD40-B4F3-2B1B99652960}" type="presParOf" srcId="{86D0CB04-0FD3-D547-B545-516350A50A06}" destId="{855C8BFB-7628-EB46-BD3F-C15D893690B5}" srcOrd="1" destOrd="0" presId="urn:microsoft.com/office/officeart/2005/8/layout/cycle2"/>
    <dgm:cxn modelId="{744A5FED-0ECB-1541-A3F0-F7A1C09AB3ED}" type="presParOf" srcId="{855C8BFB-7628-EB46-BD3F-C15D893690B5}" destId="{EE4D17C7-823A-9545-91A9-2C4EEB52C436}" srcOrd="0" destOrd="0" presId="urn:microsoft.com/office/officeart/2005/8/layout/cycle2"/>
    <dgm:cxn modelId="{625E88A1-4CEF-E44C-A2D7-964ED91FBFB2}" type="presParOf" srcId="{86D0CB04-0FD3-D547-B545-516350A50A06}" destId="{DC57E377-684E-944F-B91F-2BF52F7E2069}" srcOrd="2" destOrd="0" presId="urn:microsoft.com/office/officeart/2005/8/layout/cycle2"/>
    <dgm:cxn modelId="{03531901-4D92-8F4C-B7E6-007B3FED1FCA}" type="presParOf" srcId="{86D0CB04-0FD3-D547-B545-516350A50A06}" destId="{CA6125FE-35E6-814C-9C95-6035D47D8F99}" srcOrd="3" destOrd="0" presId="urn:microsoft.com/office/officeart/2005/8/layout/cycle2"/>
    <dgm:cxn modelId="{CEDF1474-27F9-ED43-B340-D1904F0FFA26}" type="presParOf" srcId="{CA6125FE-35E6-814C-9C95-6035D47D8F99}" destId="{5C59F070-C0FD-3444-9577-AD9EA0E81097}" srcOrd="0" destOrd="0" presId="urn:microsoft.com/office/officeart/2005/8/layout/cycle2"/>
    <dgm:cxn modelId="{56ACA22F-650D-0640-9745-03A4BBE59B2C}" type="presParOf" srcId="{86D0CB04-0FD3-D547-B545-516350A50A06}" destId="{22ABF7BA-0E6C-E641-878A-C8912D967874}" srcOrd="4" destOrd="0" presId="urn:microsoft.com/office/officeart/2005/8/layout/cycle2"/>
    <dgm:cxn modelId="{3B832C85-F547-3F4D-8A3F-78AA36D7E7BB}" type="presParOf" srcId="{86D0CB04-0FD3-D547-B545-516350A50A06}" destId="{F26D2166-8820-6A40-A1B7-2396DF17D4EE}" srcOrd="5" destOrd="0" presId="urn:microsoft.com/office/officeart/2005/8/layout/cycle2"/>
    <dgm:cxn modelId="{4ABB9F07-1687-0346-8A48-5030F813DDE7}" type="presParOf" srcId="{F26D2166-8820-6A40-A1B7-2396DF17D4EE}" destId="{BF650474-9E8F-5142-A42B-364FE0B217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98040-3331-7045-92C8-956AD92B5133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50F45-174D-4D49-895E-37B56A9FA6E9}">
      <dgm:prSet phldrT="[Text]"/>
      <dgm:spPr/>
      <dgm:t>
        <a:bodyPr/>
        <a:lstStyle/>
        <a:p>
          <a:r>
            <a:rPr lang="en-US" dirty="0"/>
            <a:t>Investment</a:t>
          </a:r>
        </a:p>
      </dgm:t>
    </dgm:pt>
    <dgm:pt modelId="{3067786D-94F3-1A46-961C-6AE027F9435F}" type="parTrans" cxnId="{0532E023-5BB5-2547-8F96-347CE22D0F33}">
      <dgm:prSet/>
      <dgm:spPr/>
      <dgm:t>
        <a:bodyPr/>
        <a:lstStyle/>
        <a:p>
          <a:endParaRPr lang="en-US"/>
        </a:p>
      </dgm:t>
    </dgm:pt>
    <dgm:pt modelId="{9CAFA0A4-33C4-C346-8D85-8FE78DC89379}" type="sibTrans" cxnId="{0532E023-5BB5-2547-8F96-347CE22D0F33}">
      <dgm:prSet/>
      <dgm:spPr/>
      <dgm:t>
        <a:bodyPr/>
        <a:lstStyle/>
        <a:p>
          <a:endParaRPr lang="en-US"/>
        </a:p>
      </dgm:t>
    </dgm:pt>
    <dgm:pt modelId="{E85AA06A-839D-4544-9BDB-DB4A531CFFC0}">
      <dgm:prSet phldrT="[Text]"/>
      <dgm:spPr/>
      <dgm:t>
        <a:bodyPr/>
        <a:lstStyle/>
        <a:p>
          <a:r>
            <a:rPr lang="en-US" dirty="0"/>
            <a:t>Discovery</a:t>
          </a:r>
        </a:p>
      </dgm:t>
    </dgm:pt>
    <dgm:pt modelId="{D7EB7A09-6E3C-7C4B-AB78-F93FCCE5C51E}" type="parTrans" cxnId="{55B4597C-2659-9847-9BBA-701B5A38A720}">
      <dgm:prSet/>
      <dgm:spPr/>
      <dgm:t>
        <a:bodyPr/>
        <a:lstStyle/>
        <a:p>
          <a:endParaRPr lang="en-US"/>
        </a:p>
      </dgm:t>
    </dgm:pt>
    <dgm:pt modelId="{CAF836F5-1755-ED45-9A65-840C7B9B0283}" type="sibTrans" cxnId="{55B4597C-2659-9847-9BBA-701B5A38A720}">
      <dgm:prSet/>
      <dgm:spPr/>
      <dgm:t>
        <a:bodyPr/>
        <a:lstStyle/>
        <a:p>
          <a:endParaRPr lang="en-US"/>
        </a:p>
      </dgm:t>
    </dgm:pt>
    <dgm:pt modelId="{5D4208FF-6F49-C049-9CD5-AA67D42889F0}">
      <dgm:prSet phldrT="[Text]"/>
      <dgm:spPr/>
      <dgm:t>
        <a:bodyPr/>
        <a:lstStyle/>
        <a:p>
          <a:r>
            <a:rPr lang="en-US" dirty="0"/>
            <a:t>Development</a:t>
          </a:r>
        </a:p>
      </dgm:t>
    </dgm:pt>
    <dgm:pt modelId="{8E1D899E-610D-8C44-B221-451209739B53}" type="parTrans" cxnId="{FBB6E8F4-32AF-B04A-A117-CD000EE06947}">
      <dgm:prSet/>
      <dgm:spPr/>
      <dgm:t>
        <a:bodyPr/>
        <a:lstStyle/>
        <a:p>
          <a:endParaRPr lang="en-US"/>
        </a:p>
      </dgm:t>
    </dgm:pt>
    <dgm:pt modelId="{FC2DCF39-90BF-1D43-80EE-9FD22A08E58B}" type="sibTrans" cxnId="{FBB6E8F4-32AF-B04A-A117-CD000EE06947}">
      <dgm:prSet/>
      <dgm:spPr/>
      <dgm:t>
        <a:bodyPr/>
        <a:lstStyle/>
        <a:p>
          <a:endParaRPr lang="en-US"/>
        </a:p>
      </dgm:t>
    </dgm:pt>
    <dgm:pt modelId="{3BB7D2FC-B375-5740-A422-0EB3A69A4D4F}">
      <dgm:prSet phldrT="[Text]"/>
      <dgm:spPr/>
      <dgm:t>
        <a:bodyPr/>
        <a:lstStyle/>
        <a:p>
          <a:r>
            <a:rPr lang="en-US" dirty="0"/>
            <a:t>Product Vision</a:t>
          </a:r>
        </a:p>
      </dgm:t>
    </dgm:pt>
    <dgm:pt modelId="{FA5A1F22-935C-0240-878E-8C4EA5CC6F5E}" type="parTrans" cxnId="{3F2B40DE-ACCB-BC44-B6DA-A54AFA956E5F}">
      <dgm:prSet/>
      <dgm:spPr/>
      <dgm:t>
        <a:bodyPr/>
        <a:lstStyle/>
        <a:p>
          <a:endParaRPr lang="en-US"/>
        </a:p>
      </dgm:t>
    </dgm:pt>
    <dgm:pt modelId="{3A76A384-6D7B-4540-A00E-3905809A3E4F}" type="sibTrans" cxnId="{3F2B40DE-ACCB-BC44-B6DA-A54AFA956E5F}">
      <dgm:prSet/>
      <dgm:spPr/>
      <dgm:t>
        <a:bodyPr/>
        <a:lstStyle/>
        <a:p>
          <a:endParaRPr lang="en-US"/>
        </a:p>
      </dgm:t>
    </dgm:pt>
    <dgm:pt modelId="{26547129-3657-EC4C-B6C7-8D52DEADCB8E}" type="pres">
      <dgm:prSet presAssocID="{88498040-3331-7045-92C8-956AD92B5133}" presName="rootnode" presStyleCnt="0">
        <dgm:presLayoutVars>
          <dgm:chMax/>
          <dgm:chPref/>
          <dgm:dir/>
          <dgm:animLvl val="lvl"/>
        </dgm:presLayoutVars>
      </dgm:prSet>
      <dgm:spPr/>
    </dgm:pt>
    <dgm:pt modelId="{75FA37F4-17F0-7042-8FAE-7B880D9E2911}" type="pres">
      <dgm:prSet presAssocID="{B6C50F45-174D-4D49-895E-37B56A9FA6E9}" presName="composite" presStyleCnt="0"/>
      <dgm:spPr/>
    </dgm:pt>
    <dgm:pt modelId="{4D08FDD9-EA1A-3B4D-B83D-2B54AF7D79F3}" type="pres">
      <dgm:prSet presAssocID="{B6C50F45-174D-4D49-895E-37B56A9FA6E9}" presName="bentUpArrow1" presStyleLbl="alignImgPlace1" presStyleIdx="0" presStyleCnt="3"/>
      <dgm:spPr/>
    </dgm:pt>
    <dgm:pt modelId="{6763E66B-B689-B245-A1BC-AC99FAF6DDAE}" type="pres">
      <dgm:prSet presAssocID="{B6C50F45-174D-4D49-895E-37B56A9FA6E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147F7F44-D697-9A4E-A8FD-6908979EF70C}" type="pres">
      <dgm:prSet presAssocID="{B6C50F45-174D-4D49-895E-37B56A9FA6E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F505984-87E9-A148-8F18-244933665ADF}" type="pres">
      <dgm:prSet presAssocID="{9CAFA0A4-33C4-C346-8D85-8FE78DC89379}" presName="sibTrans" presStyleCnt="0"/>
      <dgm:spPr/>
    </dgm:pt>
    <dgm:pt modelId="{F589B3FD-6554-D04F-95BD-E5DA67FB8E72}" type="pres">
      <dgm:prSet presAssocID="{3BB7D2FC-B375-5740-A422-0EB3A69A4D4F}" presName="composite" presStyleCnt="0"/>
      <dgm:spPr/>
    </dgm:pt>
    <dgm:pt modelId="{1AB70CFF-5F96-1040-B20C-2D926F11E2C5}" type="pres">
      <dgm:prSet presAssocID="{3BB7D2FC-B375-5740-A422-0EB3A69A4D4F}" presName="bentUpArrow1" presStyleLbl="alignImgPlace1" presStyleIdx="1" presStyleCnt="3"/>
      <dgm:spPr/>
    </dgm:pt>
    <dgm:pt modelId="{3EC7F0B4-1E32-5240-B94F-5E426C4D7952}" type="pres">
      <dgm:prSet presAssocID="{3BB7D2FC-B375-5740-A422-0EB3A69A4D4F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9BC9711D-C748-A148-A5D8-5DABBC51263A}" type="pres">
      <dgm:prSet presAssocID="{3BB7D2FC-B375-5740-A422-0EB3A69A4D4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665E4D9-6FD3-4A4F-BDEA-FC1EF0C07376}" type="pres">
      <dgm:prSet presAssocID="{3A76A384-6D7B-4540-A00E-3905809A3E4F}" presName="sibTrans" presStyleCnt="0"/>
      <dgm:spPr/>
    </dgm:pt>
    <dgm:pt modelId="{4CDF24DB-D723-1342-B32E-9998E4A0A5EF}" type="pres">
      <dgm:prSet presAssocID="{E85AA06A-839D-4544-9BDB-DB4A531CFFC0}" presName="composite" presStyleCnt="0"/>
      <dgm:spPr/>
    </dgm:pt>
    <dgm:pt modelId="{DDA90AF2-113F-9645-840E-78C9A105A3D1}" type="pres">
      <dgm:prSet presAssocID="{E85AA06A-839D-4544-9BDB-DB4A531CFFC0}" presName="bentUpArrow1" presStyleLbl="alignImgPlace1" presStyleIdx="2" presStyleCnt="3"/>
      <dgm:spPr/>
    </dgm:pt>
    <dgm:pt modelId="{CC325287-8710-9145-805F-84801DC69915}" type="pres">
      <dgm:prSet presAssocID="{E85AA06A-839D-4544-9BDB-DB4A531CFFC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A029ECF4-E1F3-B64C-9150-4D1E83E8B2CA}" type="pres">
      <dgm:prSet presAssocID="{E85AA06A-839D-4544-9BDB-DB4A531CFFC0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241E444-463B-1D44-9662-5E2333AC5463}" type="pres">
      <dgm:prSet presAssocID="{CAF836F5-1755-ED45-9A65-840C7B9B0283}" presName="sibTrans" presStyleCnt="0"/>
      <dgm:spPr/>
    </dgm:pt>
    <dgm:pt modelId="{C6CEF7D3-2064-8C4F-99D0-05D1F9CBE565}" type="pres">
      <dgm:prSet presAssocID="{5D4208FF-6F49-C049-9CD5-AA67D42889F0}" presName="composite" presStyleCnt="0"/>
      <dgm:spPr/>
    </dgm:pt>
    <dgm:pt modelId="{0339FAF1-035A-5C44-9DC4-396835A24F4E}" type="pres">
      <dgm:prSet presAssocID="{5D4208FF-6F49-C049-9CD5-AA67D42889F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061DC113-7EB1-5B47-82AD-70FE86D24B27}" type="presOf" srcId="{5D4208FF-6F49-C049-9CD5-AA67D42889F0}" destId="{0339FAF1-035A-5C44-9DC4-396835A24F4E}" srcOrd="0" destOrd="0" presId="urn:microsoft.com/office/officeart/2005/8/layout/StepDownProcess"/>
    <dgm:cxn modelId="{0532E023-5BB5-2547-8F96-347CE22D0F33}" srcId="{88498040-3331-7045-92C8-956AD92B5133}" destId="{B6C50F45-174D-4D49-895E-37B56A9FA6E9}" srcOrd="0" destOrd="0" parTransId="{3067786D-94F3-1A46-961C-6AE027F9435F}" sibTransId="{9CAFA0A4-33C4-C346-8D85-8FE78DC89379}"/>
    <dgm:cxn modelId="{693DB12B-F92C-BC49-B994-86B0D89F96E9}" type="presOf" srcId="{3BB7D2FC-B375-5740-A422-0EB3A69A4D4F}" destId="{3EC7F0B4-1E32-5240-B94F-5E426C4D7952}" srcOrd="0" destOrd="0" presId="urn:microsoft.com/office/officeart/2005/8/layout/StepDownProcess"/>
    <dgm:cxn modelId="{55B4597C-2659-9847-9BBA-701B5A38A720}" srcId="{88498040-3331-7045-92C8-956AD92B5133}" destId="{E85AA06A-839D-4544-9BDB-DB4A531CFFC0}" srcOrd="2" destOrd="0" parTransId="{D7EB7A09-6E3C-7C4B-AB78-F93FCCE5C51E}" sibTransId="{CAF836F5-1755-ED45-9A65-840C7B9B0283}"/>
    <dgm:cxn modelId="{43BAABA8-A815-B24F-9F4F-02C97CE446AE}" type="presOf" srcId="{B6C50F45-174D-4D49-895E-37B56A9FA6E9}" destId="{6763E66B-B689-B245-A1BC-AC99FAF6DDAE}" srcOrd="0" destOrd="0" presId="urn:microsoft.com/office/officeart/2005/8/layout/StepDownProcess"/>
    <dgm:cxn modelId="{82C638D1-2910-EC46-96C8-BAB8A7750D33}" type="presOf" srcId="{E85AA06A-839D-4544-9BDB-DB4A531CFFC0}" destId="{CC325287-8710-9145-805F-84801DC69915}" srcOrd="0" destOrd="0" presId="urn:microsoft.com/office/officeart/2005/8/layout/StepDownProcess"/>
    <dgm:cxn modelId="{3F2B40DE-ACCB-BC44-B6DA-A54AFA956E5F}" srcId="{88498040-3331-7045-92C8-956AD92B5133}" destId="{3BB7D2FC-B375-5740-A422-0EB3A69A4D4F}" srcOrd="1" destOrd="0" parTransId="{FA5A1F22-935C-0240-878E-8C4EA5CC6F5E}" sibTransId="{3A76A384-6D7B-4540-A00E-3905809A3E4F}"/>
    <dgm:cxn modelId="{567F51EE-8032-724C-A53F-DDD24726B025}" type="presOf" srcId="{88498040-3331-7045-92C8-956AD92B5133}" destId="{26547129-3657-EC4C-B6C7-8D52DEADCB8E}" srcOrd="0" destOrd="0" presId="urn:microsoft.com/office/officeart/2005/8/layout/StepDownProcess"/>
    <dgm:cxn modelId="{FBB6E8F4-32AF-B04A-A117-CD000EE06947}" srcId="{88498040-3331-7045-92C8-956AD92B5133}" destId="{5D4208FF-6F49-C049-9CD5-AA67D42889F0}" srcOrd="3" destOrd="0" parTransId="{8E1D899E-610D-8C44-B221-451209739B53}" sibTransId="{FC2DCF39-90BF-1D43-80EE-9FD22A08E58B}"/>
    <dgm:cxn modelId="{2B8C2C73-D132-2740-813B-3DDFFF22346C}" type="presParOf" srcId="{26547129-3657-EC4C-B6C7-8D52DEADCB8E}" destId="{75FA37F4-17F0-7042-8FAE-7B880D9E2911}" srcOrd="0" destOrd="0" presId="urn:microsoft.com/office/officeart/2005/8/layout/StepDownProcess"/>
    <dgm:cxn modelId="{990BC582-88B6-394E-AF3B-0B120D713D6E}" type="presParOf" srcId="{75FA37F4-17F0-7042-8FAE-7B880D9E2911}" destId="{4D08FDD9-EA1A-3B4D-B83D-2B54AF7D79F3}" srcOrd="0" destOrd="0" presId="urn:microsoft.com/office/officeart/2005/8/layout/StepDownProcess"/>
    <dgm:cxn modelId="{F56FD30F-B183-FD47-8C0A-4471404CB837}" type="presParOf" srcId="{75FA37F4-17F0-7042-8FAE-7B880D9E2911}" destId="{6763E66B-B689-B245-A1BC-AC99FAF6DDAE}" srcOrd="1" destOrd="0" presId="urn:microsoft.com/office/officeart/2005/8/layout/StepDownProcess"/>
    <dgm:cxn modelId="{490E88BD-C9DF-F54C-BF26-3F3169245EC7}" type="presParOf" srcId="{75FA37F4-17F0-7042-8FAE-7B880D9E2911}" destId="{147F7F44-D697-9A4E-A8FD-6908979EF70C}" srcOrd="2" destOrd="0" presId="urn:microsoft.com/office/officeart/2005/8/layout/StepDownProcess"/>
    <dgm:cxn modelId="{56E4C503-972A-1243-923D-6B562A5E0984}" type="presParOf" srcId="{26547129-3657-EC4C-B6C7-8D52DEADCB8E}" destId="{CF505984-87E9-A148-8F18-244933665ADF}" srcOrd="1" destOrd="0" presId="urn:microsoft.com/office/officeart/2005/8/layout/StepDownProcess"/>
    <dgm:cxn modelId="{123C6762-8047-A449-B245-2CB18D75CE49}" type="presParOf" srcId="{26547129-3657-EC4C-B6C7-8D52DEADCB8E}" destId="{F589B3FD-6554-D04F-95BD-E5DA67FB8E72}" srcOrd="2" destOrd="0" presId="urn:microsoft.com/office/officeart/2005/8/layout/StepDownProcess"/>
    <dgm:cxn modelId="{5399469E-E7EA-E343-82F8-27478A6D2CF6}" type="presParOf" srcId="{F589B3FD-6554-D04F-95BD-E5DA67FB8E72}" destId="{1AB70CFF-5F96-1040-B20C-2D926F11E2C5}" srcOrd="0" destOrd="0" presId="urn:microsoft.com/office/officeart/2005/8/layout/StepDownProcess"/>
    <dgm:cxn modelId="{DF9E1513-7179-A449-ABA6-2E8E29A46D7A}" type="presParOf" srcId="{F589B3FD-6554-D04F-95BD-E5DA67FB8E72}" destId="{3EC7F0B4-1E32-5240-B94F-5E426C4D7952}" srcOrd="1" destOrd="0" presId="urn:microsoft.com/office/officeart/2005/8/layout/StepDownProcess"/>
    <dgm:cxn modelId="{17D47AE4-0813-2C44-853E-27FB2E1F2126}" type="presParOf" srcId="{F589B3FD-6554-D04F-95BD-E5DA67FB8E72}" destId="{9BC9711D-C748-A148-A5D8-5DABBC51263A}" srcOrd="2" destOrd="0" presId="urn:microsoft.com/office/officeart/2005/8/layout/StepDownProcess"/>
    <dgm:cxn modelId="{ABC42F00-DF18-314F-A177-15C36B61EBF0}" type="presParOf" srcId="{26547129-3657-EC4C-B6C7-8D52DEADCB8E}" destId="{D665E4D9-6FD3-4A4F-BDEA-FC1EF0C07376}" srcOrd="3" destOrd="0" presId="urn:microsoft.com/office/officeart/2005/8/layout/StepDownProcess"/>
    <dgm:cxn modelId="{2AB18CA5-B505-D244-86AF-8F4ACE907F0B}" type="presParOf" srcId="{26547129-3657-EC4C-B6C7-8D52DEADCB8E}" destId="{4CDF24DB-D723-1342-B32E-9998E4A0A5EF}" srcOrd="4" destOrd="0" presId="urn:microsoft.com/office/officeart/2005/8/layout/StepDownProcess"/>
    <dgm:cxn modelId="{84294AD7-6BE0-EC41-B1EF-C8B9A15866FB}" type="presParOf" srcId="{4CDF24DB-D723-1342-B32E-9998E4A0A5EF}" destId="{DDA90AF2-113F-9645-840E-78C9A105A3D1}" srcOrd="0" destOrd="0" presId="urn:microsoft.com/office/officeart/2005/8/layout/StepDownProcess"/>
    <dgm:cxn modelId="{E028DA26-F364-E54C-8E9D-0915FE4CE678}" type="presParOf" srcId="{4CDF24DB-D723-1342-B32E-9998E4A0A5EF}" destId="{CC325287-8710-9145-805F-84801DC69915}" srcOrd="1" destOrd="0" presId="urn:microsoft.com/office/officeart/2005/8/layout/StepDownProcess"/>
    <dgm:cxn modelId="{B72736BA-BB1A-964E-A61D-5571B61F7D75}" type="presParOf" srcId="{4CDF24DB-D723-1342-B32E-9998E4A0A5EF}" destId="{A029ECF4-E1F3-B64C-9150-4D1E83E8B2CA}" srcOrd="2" destOrd="0" presId="urn:microsoft.com/office/officeart/2005/8/layout/StepDownProcess"/>
    <dgm:cxn modelId="{47D2AA1B-65F1-084B-88A3-1250C4B6D122}" type="presParOf" srcId="{26547129-3657-EC4C-B6C7-8D52DEADCB8E}" destId="{C241E444-463B-1D44-9662-5E2333AC5463}" srcOrd="5" destOrd="0" presId="urn:microsoft.com/office/officeart/2005/8/layout/StepDownProcess"/>
    <dgm:cxn modelId="{988308C9-68A9-8043-A309-49DDC311FA4F}" type="presParOf" srcId="{26547129-3657-EC4C-B6C7-8D52DEADCB8E}" destId="{C6CEF7D3-2064-8C4F-99D0-05D1F9CBE565}" srcOrd="6" destOrd="0" presId="urn:microsoft.com/office/officeart/2005/8/layout/StepDownProcess"/>
    <dgm:cxn modelId="{382F7914-DB9F-7443-B410-D24FE0AD00CF}" type="presParOf" srcId="{C6CEF7D3-2064-8C4F-99D0-05D1F9CBE565}" destId="{0339FAF1-035A-5C44-9DC4-396835A24F4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20AC-A7F9-4346-B0CF-6782463EC4E3}">
      <dsp:nvSpPr>
        <dsp:cNvPr id="0" name=""/>
        <dsp:cNvSpPr/>
      </dsp:nvSpPr>
      <dsp:spPr>
        <a:xfrm>
          <a:off x="2097918" y="538"/>
          <a:ext cx="919088" cy="919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Vision</a:t>
          </a:r>
        </a:p>
      </dsp:txBody>
      <dsp:txXfrm>
        <a:off x="2232515" y="135135"/>
        <a:ext cx="649894" cy="649894"/>
      </dsp:txXfrm>
    </dsp:sp>
    <dsp:sp modelId="{855C8BFB-7628-EB46-BD3F-C15D893690B5}">
      <dsp:nvSpPr>
        <dsp:cNvPr id="0" name=""/>
        <dsp:cNvSpPr/>
      </dsp:nvSpPr>
      <dsp:spPr>
        <a:xfrm rot="3600000">
          <a:off x="2776831" y="897170"/>
          <a:ext cx="245058" cy="310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795210" y="927374"/>
        <a:ext cx="171541" cy="186116"/>
      </dsp:txXfrm>
    </dsp:sp>
    <dsp:sp modelId="{DC57E377-684E-944F-B91F-2BF52F7E2069}">
      <dsp:nvSpPr>
        <dsp:cNvPr id="0" name=""/>
        <dsp:cNvSpPr/>
      </dsp:nvSpPr>
      <dsp:spPr>
        <a:xfrm>
          <a:off x="2788649" y="1196920"/>
          <a:ext cx="919088" cy="919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Strategy</a:t>
          </a:r>
        </a:p>
      </dsp:txBody>
      <dsp:txXfrm>
        <a:off x="2923246" y="1331517"/>
        <a:ext cx="649894" cy="649894"/>
      </dsp:txXfrm>
    </dsp:sp>
    <dsp:sp modelId="{CA6125FE-35E6-814C-9C95-6035D47D8F99}">
      <dsp:nvSpPr>
        <dsp:cNvPr id="0" name=""/>
        <dsp:cNvSpPr/>
      </dsp:nvSpPr>
      <dsp:spPr>
        <a:xfrm rot="10800000">
          <a:off x="2441869" y="1501367"/>
          <a:ext cx="245058" cy="310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515386" y="1563405"/>
        <a:ext cx="171541" cy="186116"/>
      </dsp:txXfrm>
    </dsp:sp>
    <dsp:sp modelId="{22ABF7BA-0E6C-E641-878A-C8912D967874}">
      <dsp:nvSpPr>
        <dsp:cNvPr id="0" name=""/>
        <dsp:cNvSpPr/>
      </dsp:nvSpPr>
      <dsp:spPr>
        <a:xfrm>
          <a:off x="1407187" y="1196920"/>
          <a:ext cx="919088" cy="919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Portfolio</a:t>
          </a:r>
        </a:p>
      </dsp:txBody>
      <dsp:txXfrm>
        <a:off x="1541784" y="1331517"/>
        <a:ext cx="649894" cy="649894"/>
      </dsp:txXfrm>
    </dsp:sp>
    <dsp:sp modelId="{F26D2166-8820-6A40-A1B7-2396DF17D4EE}">
      <dsp:nvSpPr>
        <dsp:cNvPr id="0" name=""/>
        <dsp:cNvSpPr/>
      </dsp:nvSpPr>
      <dsp:spPr>
        <a:xfrm rot="7218972">
          <a:off x="2086100" y="909183"/>
          <a:ext cx="245058" cy="3101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41413" y="939489"/>
        <a:ext cx="171541" cy="186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20AC-A7F9-4346-B0CF-6782463EC4E3}">
      <dsp:nvSpPr>
        <dsp:cNvPr id="0" name=""/>
        <dsp:cNvSpPr/>
      </dsp:nvSpPr>
      <dsp:spPr>
        <a:xfrm>
          <a:off x="1870769" y="98"/>
          <a:ext cx="830460" cy="830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Roadmaps</a:t>
          </a:r>
        </a:p>
      </dsp:txBody>
      <dsp:txXfrm>
        <a:off x="1992387" y="121716"/>
        <a:ext cx="587224" cy="587224"/>
      </dsp:txXfrm>
    </dsp:sp>
    <dsp:sp modelId="{855C8BFB-7628-EB46-BD3F-C15D893690B5}">
      <dsp:nvSpPr>
        <dsp:cNvPr id="0" name=""/>
        <dsp:cNvSpPr/>
      </dsp:nvSpPr>
      <dsp:spPr>
        <a:xfrm rot="3600000">
          <a:off x="2484272" y="809204"/>
          <a:ext cx="220083" cy="280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500778" y="836670"/>
        <a:ext cx="154058" cy="168168"/>
      </dsp:txXfrm>
    </dsp:sp>
    <dsp:sp modelId="{DC57E377-684E-944F-B91F-2BF52F7E2069}">
      <dsp:nvSpPr>
        <dsp:cNvPr id="0" name=""/>
        <dsp:cNvSpPr/>
      </dsp:nvSpPr>
      <dsp:spPr>
        <a:xfrm>
          <a:off x="2493626" y="1078918"/>
          <a:ext cx="830460" cy="830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Priorities</a:t>
          </a:r>
        </a:p>
      </dsp:txBody>
      <dsp:txXfrm>
        <a:off x="2615244" y="1200536"/>
        <a:ext cx="587224" cy="587224"/>
      </dsp:txXfrm>
    </dsp:sp>
    <dsp:sp modelId="{CA6125FE-35E6-814C-9C95-6035D47D8F99}">
      <dsp:nvSpPr>
        <dsp:cNvPr id="0" name=""/>
        <dsp:cNvSpPr/>
      </dsp:nvSpPr>
      <dsp:spPr>
        <a:xfrm rot="10800000">
          <a:off x="2182186" y="1354008"/>
          <a:ext cx="220083" cy="280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2248211" y="1410064"/>
        <a:ext cx="154058" cy="168168"/>
      </dsp:txXfrm>
    </dsp:sp>
    <dsp:sp modelId="{22ABF7BA-0E6C-E641-878A-C8912D967874}">
      <dsp:nvSpPr>
        <dsp:cNvPr id="0" name=""/>
        <dsp:cNvSpPr/>
      </dsp:nvSpPr>
      <dsp:spPr>
        <a:xfrm>
          <a:off x="1247912" y="1078918"/>
          <a:ext cx="830460" cy="830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Budgets</a:t>
          </a:r>
        </a:p>
      </dsp:txBody>
      <dsp:txXfrm>
        <a:off x="1369530" y="1200536"/>
        <a:ext cx="587224" cy="587224"/>
      </dsp:txXfrm>
    </dsp:sp>
    <dsp:sp modelId="{F26D2166-8820-6A40-A1B7-2396DF17D4EE}">
      <dsp:nvSpPr>
        <dsp:cNvPr id="0" name=""/>
        <dsp:cNvSpPr/>
      </dsp:nvSpPr>
      <dsp:spPr>
        <a:xfrm rot="18000000">
          <a:off x="1861415" y="819993"/>
          <a:ext cx="220083" cy="2802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877921" y="904639"/>
        <a:ext cx="154058" cy="168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8FDD9-EA1A-3B4D-B83D-2B54AF7D79F3}">
      <dsp:nvSpPr>
        <dsp:cNvPr id="0" name=""/>
        <dsp:cNvSpPr/>
      </dsp:nvSpPr>
      <dsp:spPr>
        <a:xfrm rot="5400000">
          <a:off x="655857" y="435809"/>
          <a:ext cx="382735" cy="4357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3E66B-B689-B245-A1BC-AC99FAF6DDAE}">
      <dsp:nvSpPr>
        <dsp:cNvPr id="0" name=""/>
        <dsp:cNvSpPr/>
      </dsp:nvSpPr>
      <dsp:spPr>
        <a:xfrm>
          <a:off x="554455" y="11539"/>
          <a:ext cx="644301" cy="4509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Investment</a:t>
          </a:r>
        </a:p>
      </dsp:txBody>
      <dsp:txXfrm>
        <a:off x="576474" y="33558"/>
        <a:ext cx="600263" cy="406951"/>
      </dsp:txXfrm>
    </dsp:sp>
    <dsp:sp modelId="{147F7F44-D697-9A4E-A8FD-6908979EF70C}">
      <dsp:nvSpPr>
        <dsp:cNvPr id="0" name=""/>
        <dsp:cNvSpPr/>
      </dsp:nvSpPr>
      <dsp:spPr>
        <a:xfrm>
          <a:off x="1198756" y="54551"/>
          <a:ext cx="468603" cy="36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70CFF-5F96-1040-B20C-2D926F11E2C5}">
      <dsp:nvSpPr>
        <dsp:cNvPr id="0" name=""/>
        <dsp:cNvSpPr/>
      </dsp:nvSpPr>
      <dsp:spPr>
        <a:xfrm rot="5400000">
          <a:off x="1190051" y="942419"/>
          <a:ext cx="382735" cy="4357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7F0B4-1E32-5240-B94F-5E426C4D7952}">
      <dsp:nvSpPr>
        <dsp:cNvPr id="0" name=""/>
        <dsp:cNvSpPr/>
      </dsp:nvSpPr>
      <dsp:spPr>
        <a:xfrm>
          <a:off x="1088649" y="518149"/>
          <a:ext cx="644301" cy="4509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Product Vision</a:t>
          </a:r>
        </a:p>
      </dsp:txBody>
      <dsp:txXfrm>
        <a:off x="1110668" y="540168"/>
        <a:ext cx="600263" cy="406951"/>
      </dsp:txXfrm>
    </dsp:sp>
    <dsp:sp modelId="{9BC9711D-C748-A148-A5D8-5DABBC51263A}">
      <dsp:nvSpPr>
        <dsp:cNvPr id="0" name=""/>
        <dsp:cNvSpPr/>
      </dsp:nvSpPr>
      <dsp:spPr>
        <a:xfrm>
          <a:off x="1732950" y="561162"/>
          <a:ext cx="468603" cy="36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90AF2-113F-9645-840E-78C9A105A3D1}">
      <dsp:nvSpPr>
        <dsp:cNvPr id="0" name=""/>
        <dsp:cNvSpPr/>
      </dsp:nvSpPr>
      <dsp:spPr>
        <a:xfrm rot="5400000">
          <a:off x="1724245" y="1449030"/>
          <a:ext cx="382735" cy="43573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25287-8710-9145-805F-84801DC69915}">
      <dsp:nvSpPr>
        <dsp:cNvPr id="0" name=""/>
        <dsp:cNvSpPr/>
      </dsp:nvSpPr>
      <dsp:spPr>
        <a:xfrm>
          <a:off x="1622843" y="1024760"/>
          <a:ext cx="644301" cy="4509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Discovery</a:t>
          </a:r>
        </a:p>
      </dsp:txBody>
      <dsp:txXfrm>
        <a:off x="1644862" y="1046779"/>
        <a:ext cx="600263" cy="406951"/>
      </dsp:txXfrm>
    </dsp:sp>
    <dsp:sp modelId="{A029ECF4-E1F3-B64C-9150-4D1E83E8B2CA}">
      <dsp:nvSpPr>
        <dsp:cNvPr id="0" name=""/>
        <dsp:cNvSpPr/>
      </dsp:nvSpPr>
      <dsp:spPr>
        <a:xfrm>
          <a:off x="2267144" y="1067772"/>
          <a:ext cx="468603" cy="364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9FAF1-035A-5C44-9DC4-396835A24F4E}">
      <dsp:nvSpPr>
        <dsp:cNvPr id="0" name=""/>
        <dsp:cNvSpPr/>
      </dsp:nvSpPr>
      <dsp:spPr>
        <a:xfrm>
          <a:off x="2157037" y="1531370"/>
          <a:ext cx="644301" cy="4509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Development</a:t>
          </a:r>
        </a:p>
      </dsp:txBody>
      <dsp:txXfrm>
        <a:off x="2179056" y="1553389"/>
        <a:ext cx="600263" cy="406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E082-7C36-FB4F-8849-8F13D900EF39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F459D-B635-8448-8D80-CF9F33C4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F459D-B635-8448-8D80-CF9F33C440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4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4efc53a841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g4efc53a841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8" name="Google Shape;638;g4efc53a841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60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2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9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/ Subtitle  ">
  <p:cSld name="Title w/ Subtitle  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62963" y="6464365"/>
            <a:ext cx="19935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Google Shape;23;p3"/>
          <p:cNvSpPr txBox="1"/>
          <p:nvPr/>
        </p:nvSpPr>
        <p:spPr>
          <a:xfrm>
            <a:off x="7662029" y="6466568"/>
            <a:ext cx="839925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Mozilla Confidential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388856" y="6464175"/>
            <a:ext cx="5726700" cy="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646363"/>
              </a:buClr>
              <a:buSzPts val="800"/>
              <a:buFont typeface="Open Sans"/>
              <a:buNone/>
              <a:defRPr sz="600" i="0" u="none" strike="noStrike" cap="none">
                <a:solidFill>
                  <a:srgbClr val="646363"/>
                </a:solidFill>
              </a:defRPr>
            </a:lvl1pPr>
            <a:lvl2pPr marR="0"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pen Sans"/>
              <a:buNone/>
              <a:defRPr sz="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Zilla Slab"/>
              <a:buNone/>
              <a:defRPr sz="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pen Sans"/>
              <a:buNone/>
              <a:defRPr sz="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pen Sans"/>
              <a:buNone/>
              <a:defRPr sz="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800"/>
              <a:buFont typeface="Open Sans"/>
              <a:buNone/>
              <a:defRPr sz="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000000"/>
              </a:buClr>
              <a:buSzPts val="800"/>
              <a:buFont typeface="Open Sans"/>
              <a:buNone/>
              <a:defRPr sz="6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388856" y="365125"/>
            <a:ext cx="8201475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2"/>
          </p:nvPr>
        </p:nvSpPr>
        <p:spPr>
          <a:xfrm>
            <a:off x="388856" y="854250"/>
            <a:ext cx="8201475" cy="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350" i="0" u="none" strike="noStrike" cap="none">
                <a:solidFill>
                  <a:srgbClr val="000000"/>
                </a:solidFill>
              </a:defRPr>
            </a:lvl1pPr>
            <a:lvl2pPr marR="0"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Zilla Slab"/>
              <a:buNone/>
              <a:def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None/>
              <a:defRPr sz="135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000000"/>
              </a:buClr>
              <a:buSzPts val="1800"/>
              <a:buFont typeface="Open Sans"/>
              <a:buNone/>
              <a:defRPr sz="135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522481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8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TCGen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TCGen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5AD9-368E-7A48-8D1D-64FA5E30E3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607FC-CC88-5A4A-B3EA-326D91B221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4884" y="0"/>
            <a:ext cx="982980" cy="98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4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39AA-CE5F-F14B-9294-104292721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985" y="249512"/>
            <a:ext cx="6745967" cy="455752"/>
          </a:xfrm>
        </p:spPr>
        <p:txBody>
          <a:bodyPr>
            <a:noAutofit/>
          </a:bodyPr>
          <a:lstStyle/>
          <a:p>
            <a:pPr algn="ctr"/>
            <a:r>
              <a:rPr lang="en-US" sz="2100" dirty="0"/>
              <a:t>Product Development Strategy: From Vision to Development</a:t>
            </a:r>
            <a:br>
              <a:rPr lang="en-US" sz="2100" dirty="0"/>
            </a:br>
            <a:r>
              <a:rPr lang="en-US" sz="2100" i="1" dirty="0"/>
              <a:t>Top Down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01D2E7-F633-D94E-A93E-B35851B73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330512"/>
              </p:ext>
            </p:extLst>
          </p:nvPr>
        </p:nvGraphicFramePr>
        <p:xfrm>
          <a:off x="1276350" y="1274964"/>
          <a:ext cx="5114925" cy="211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0EB5988-C28B-924E-9FF1-10B7B3ED57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686672"/>
              </p:ext>
            </p:extLst>
          </p:nvPr>
        </p:nvGraphicFramePr>
        <p:xfrm>
          <a:off x="-57150" y="3631348"/>
          <a:ext cx="4572000" cy="1909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FE59871-D0A8-CD45-8595-9350B33A9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591219"/>
              </p:ext>
            </p:extLst>
          </p:nvPr>
        </p:nvGraphicFramePr>
        <p:xfrm>
          <a:off x="4514850" y="3589137"/>
          <a:ext cx="3355794" cy="199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Left Arrow 7">
            <a:extLst>
              <a:ext uri="{FF2B5EF4-FFF2-40B4-BE49-F238E27FC236}">
                <a16:creationId xmlns:a16="http://schemas.microsoft.com/office/drawing/2014/main" id="{89EDCC73-98C5-C34A-912B-6870B7E0CBEE}"/>
              </a:ext>
            </a:extLst>
          </p:cNvPr>
          <p:cNvSpPr/>
          <p:nvPr/>
        </p:nvSpPr>
        <p:spPr>
          <a:xfrm rot="18554383">
            <a:off x="2431486" y="3378750"/>
            <a:ext cx="495914" cy="314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A357C765-FA90-2743-8F51-E1EE81495F8F}"/>
              </a:ext>
            </a:extLst>
          </p:cNvPr>
          <p:cNvSpPr/>
          <p:nvPr/>
        </p:nvSpPr>
        <p:spPr>
          <a:xfrm rot="10800000">
            <a:off x="3697412" y="4428924"/>
            <a:ext cx="495914" cy="3143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732E6-C936-A249-BC7A-7E45D28C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310CCE-8146-E24E-A8CB-1774F1E9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302" y="6356350"/>
            <a:ext cx="1330174" cy="365125"/>
          </a:xfrm>
        </p:spPr>
        <p:txBody>
          <a:bodyPr/>
          <a:lstStyle/>
          <a:p>
            <a:r>
              <a:rPr lang="en-US" dirty="0" err="1"/>
              <a:t>TCGen</a:t>
            </a:r>
            <a:r>
              <a:rPr lang="en-US" dirty="0"/>
              <a:t> Inc.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45776-E17D-CD4A-AD1C-2C21C6694CFE}"/>
              </a:ext>
            </a:extLst>
          </p:cNvPr>
          <p:cNvSpPr txBox="1"/>
          <p:nvPr/>
        </p:nvSpPr>
        <p:spPr>
          <a:xfrm>
            <a:off x="2126681" y="6275384"/>
            <a:ext cx="532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Use this VC based funding model with a Discovery process if your company has a culture that would support Vision Alignment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C43D21-5F3B-A445-9EB0-2BA574D87744}"/>
              </a:ext>
            </a:extLst>
          </p:cNvPr>
          <p:cNvSpPr/>
          <p:nvPr/>
        </p:nvSpPr>
        <p:spPr>
          <a:xfrm>
            <a:off x="287008" y="6544596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product-strategy-process-tool-0130</a:t>
            </a:r>
          </a:p>
        </p:txBody>
      </p:sp>
    </p:spTree>
    <p:extLst>
      <p:ext uri="{BB962C8B-B14F-4D97-AF65-F5344CB8AC3E}">
        <p14:creationId xmlns:p14="http://schemas.microsoft.com/office/powerpoint/2010/main" val="324099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5"/>
          <p:cNvSpPr/>
          <p:nvPr/>
        </p:nvSpPr>
        <p:spPr>
          <a:xfrm>
            <a:off x="1386876" y="2702635"/>
            <a:ext cx="841632" cy="2400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79" name="Google Shape;679;p75"/>
          <p:cNvSpPr/>
          <p:nvPr/>
        </p:nvSpPr>
        <p:spPr>
          <a:xfrm>
            <a:off x="1437632" y="3608701"/>
            <a:ext cx="790875" cy="2400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81" name="Google Shape;681;p75"/>
          <p:cNvSpPr/>
          <p:nvPr/>
        </p:nvSpPr>
        <p:spPr>
          <a:xfrm>
            <a:off x="1411700" y="4559069"/>
            <a:ext cx="790875" cy="2400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41" name="Google Shape;641;p75"/>
          <p:cNvSpPr txBox="1">
            <a:spLocks noGrp="1"/>
          </p:cNvSpPr>
          <p:nvPr>
            <p:ph type="title"/>
          </p:nvPr>
        </p:nvSpPr>
        <p:spPr>
          <a:xfrm>
            <a:off x="1294362" y="277703"/>
            <a:ext cx="6233714" cy="3772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100" dirty="0">
                <a:latin typeface="+mn-lt"/>
                <a:ea typeface="Open Sans"/>
                <a:cs typeface="Open Sans"/>
                <a:sym typeface="Open Sans"/>
              </a:rPr>
              <a:t>Product Development Strategy – Venture Capital Model</a:t>
            </a:r>
            <a:br>
              <a:rPr lang="en-US" sz="2100" dirty="0">
                <a:latin typeface="+mn-lt"/>
                <a:ea typeface="Open Sans"/>
                <a:cs typeface="Open Sans"/>
                <a:sym typeface="Open Sans"/>
              </a:rPr>
            </a:br>
            <a:r>
              <a:rPr lang="en-US" sz="2100" i="1" dirty="0">
                <a:latin typeface="+mn-lt"/>
                <a:ea typeface="Open Sans"/>
                <a:cs typeface="Open Sans"/>
                <a:sym typeface="Open Sans"/>
              </a:rPr>
              <a:t>Bottom Up</a:t>
            </a:r>
            <a:endParaRPr sz="2100" i="1" dirty="0"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647" name="Google Shape;647;p75"/>
          <p:cNvSpPr txBox="1">
            <a:spLocks noGrp="1"/>
          </p:cNvSpPr>
          <p:nvPr>
            <p:ph idx="1"/>
          </p:nvPr>
        </p:nvSpPr>
        <p:spPr>
          <a:xfrm>
            <a:off x="4337681" y="1909030"/>
            <a:ext cx="1615925" cy="3463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750"/>
              </a:spcBef>
              <a:buNone/>
            </a:pPr>
            <a:r>
              <a:rPr lang="en-US" sz="1400" b="1" dirty="0"/>
              <a:t>Venture Board  </a:t>
            </a:r>
            <a:endParaRPr sz="1400" dirty="0"/>
          </a:p>
        </p:txBody>
      </p:sp>
      <p:sp>
        <p:nvSpPr>
          <p:cNvPr id="648" name="Google Shape;648;p75"/>
          <p:cNvSpPr txBox="1">
            <a:spLocks noGrp="1"/>
          </p:cNvSpPr>
          <p:nvPr>
            <p:ph type="dt" sz="half" idx="10"/>
          </p:nvPr>
        </p:nvSpPr>
        <p:spPr>
          <a:xfrm>
            <a:off x="32632" y="635026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/>
              <a:t>Jan 2020</a:t>
            </a:r>
            <a:endParaRPr dirty="0"/>
          </a:p>
        </p:txBody>
      </p:sp>
      <p:sp>
        <p:nvSpPr>
          <p:cNvPr id="649" name="Google Shape;649;p75"/>
          <p:cNvSpPr txBox="1">
            <a:spLocks noGrp="1"/>
          </p:cNvSpPr>
          <p:nvPr>
            <p:ph type="ftr" sz="quarter" idx="11"/>
          </p:nvPr>
        </p:nvSpPr>
        <p:spPr>
          <a:xfrm>
            <a:off x="8002512" y="6350261"/>
            <a:ext cx="866606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l"/>
            <a:r>
              <a:rPr lang="en-US" dirty="0" err="1"/>
              <a:t>TCGen</a:t>
            </a:r>
            <a:r>
              <a:rPr lang="en-US" dirty="0"/>
              <a:t> Inc.</a:t>
            </a:r>
            <a:endParaRPr dirty="0"/>
          </a:p>
        </p:txBody>
      </p:sp>
      <p:cxnSp>
        <p:nvCxnSpPr>
          <p:cNvPr id="642" name="Google Shape;642;p75"/>
          <p:cNvCxnSpPr>
            <a:stCxn id="643" idx="1"/>
            <a:endCxn id="644" idx="0"/>
          </p:cNvCxnSpPr>
          <p:nvPr/>
        </p:nvCxnSpPr>
        <p:spPr>
          <a:xfrm flipH="1">
            <a:off x="2750188" y="1823991"/>
            <a:ext cx="1836450" cy="24369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5" name="Google Shape;645;p75"/>
          <p:cNvSpPr/>
          <p:nvPr/>
        </p:nvSpPr>
        <p:spPr>
          <a:xfrm>
            <a:off x="3238644" y="3504431"/>
            <a:ext cx="4539150" cy="2400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46" name="Google Shape;646;p75"/>
          <p:cNvSpPr/>
          <p:nvPr/>
        </p:nvSpPr>
        <p:spPr>
          <a:xfrm rot="5400000">
            <a:off x="2583163" y="2878931"/>
            <a:ext cx="938025" cy="642600"/>
          </a:xfrm>
          <a:prstGeom prst="bentArrow">
            <a:avLst>
              <a:gd name="adj1" fmla="val 25000"/>
              <a:gd name="adj2" fmla="val 24343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50" name="Google Shape;650;p75"/>
          <p:cNvSpPr txBox="1"/>
          <p:nvPr/>
        </p:nvSpPr>
        <p:spPr>
          <a:xfrm>
            <a:off x="1602613" y="5196413"/>
            <a:ext cx="1199925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>
              <a:spcBef>
                <a:spcPts val="750"/>
              </a:spcBef>
            </a:pPr>
            <a:r>
              <a:rPr lang="en-US" sz="1350" b="1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M&amp;A Team</a:t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651" name="Google Shape;651;p75"/>
          <p:cNvSpPr txBox="1"/>
          <p:nvPr/>
        </p:nvSpPr>
        <p:spPr>
          <a:xfrm>
            <a:off x="3373476" y="5345426"/>
            <a:ext cx="2670075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New Product Discovery Teams</a:t>
            </a:r>
            <a:endParaRPr sz="1350" dirty="0"/>
          </a:p>
        </p:txBody>
      </p:sp>
      <p:pic>
        <p:nvPicPr>
          <p:cNvPr id="643" name="Google Shape;64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6638" y="1296394"/>
            <a:ext cx="1055194" cy="105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6848" y="4261032"/>
            <a:ext cx="866606" cy="86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7612" y="4145388"/>
            <a:ext cx="761569" cy="59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5350" y="4679106"/>
            <a:ext cx="729225" cy="56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8456" y="3946868"/>
            <a:ext cx="729225" cy="56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8967" y="2935943"/>
            <a:ext cx="729225" cy="56848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75"/>
          <p:cNvSpPr/>
          <p:nvPr/>
        </p:nvSpPr>
        <p:spPr>
          <a:xfrm>
            <a:off x="2353513" y="2432569"/>
            <a:ext cx="729225" cy="729225"/>
          </a:xfrm>
          <a:prstGeom prst="diamond">
            <a:avLst/>
          </a:prstGeom>
          <a:solidFill>
            <a:srgbClr val="76D6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57" name="Google Shape;657;p75"/>
          <p:cNvSpPr txBox="1"/>
          <p:nvPr/>
        </p:nvSpPr>
        <p:spPr>
          <a:xfrm>
            <a:off x="2400312" y="2670005"/>
            <a:ext cx="709875" cy="27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900" b="1" dirty="0"/>
              <a:t>Discovery</a:t>
            </a:r>
            <a:endParaRPr sz="900" b="1" dirty="0"/>
          </a:p>
        </p:txBody>
      </p:sp>
      <p:sp>
        <p:nvSpPr>
          <p:cNvPr id="658" name="Google Shape;658;p75"/>
          <p:cNvSpPr/>
          <p:nvPr/>
        </p:nvSpPr>
        <p:spPr>
          <a:xfrm>
            <a:off x="4386913" y="3297769"/>
            <a:ext cx="935325" cy="5683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59" name="Google Shape;659;p75"/>
          <p:cNvSpPr txBox="1"/>
          <p:nvPr/>
        </p:nvSpPr>
        <p:spPr>
          <a:xfrm>
            <a:off x="4543738" y="3460444"/>
            <a:ext cx="621675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200" dirty="0"/>
              <a:t>Sprint 1</a:t>
            </a:r>
            <a:endParaRPr sz="1200" dirty="0"/>
          </a:p>
        </p:txBody>
      </p:sp>
      <p:sp>
        <p:nvSpPr>
          <p:cNvPr id="660" name="Google Shape;660;p75"/>
          <p:cNvSpPr/>
          <p:nvPr/>
        </p:nvSpPr>
        <p:spPr>
          <a:xfrm>
            <a:off x="5565510" y="3297769"/>
            <a:ext cx="935325" cy="5683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61" name="Google Shape;661;p75"/>
          <p:cNvSpPr txBox="1"/>
          <p:nvPr/>
        </p:nvSpPr>
        <p:spPr>
          <a:xfrm>
            <a:off x="5722335" y="3460444"/>
            <a:ext cx="621675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200"/>
              <a:t>Sprint 2</a:t>
            </a:r>
            <a:endParaRPr sz="1200"/>
          </a:p>
        </p:txBody>
      </p:sp>
      <p:sp>
        <p:nvSpPr>
          <p:cNvPr id="662" name="Google Shape;662;p75"/>
          <p:cNvSpPr/>
          <p:nvPr/>
        </p:nvSpPr>
        <p:spPr>
          <a:xfrm>
            <a:off x="6675069" y="3297769"/>
            <a:ext cx="935325" cy="5683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63" name="Google Shape;663;p75"/>
          <p:cNvSpPr txBox="1"/>
          <p:nvPr/>
        </p:nvSpPr>
        <p:spPr>
          <a:xfrm>
            <a:off x="6784382" y="3460444"/>
            <a:ext cx="8667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200"/>
              <a:t>Sprint n-1</a:t>
            </a:r>
            <a:endParaRPr sz="1200"/>
          </a:p>
        </p:txBody>
      </p:sp>
      <p:sp>
        <p:nvSpPr>
          <p:cNvPr id="664" name="Google Shape;664;p75"/>
          <p:cNvSpPr/>
          <p:nvPr/>
        </p:nvSpPr>
        <p:spPr>
          <a:xfrm>
            <a:off x="7777794" y="3297769"/>
            <a:ext cx="935325" cy="56835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65" name="Google Shape;665;p75"/>
          <p:cNvSpPr txBox="1"/>
          <p:nvPr/>
        </p:nvSpPr>
        <p:spPr>
          <a:xfrm>
            <a:off x="7934619" y="3460444"/>
            <a:ext cx="621675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200"/>
              <a:t>Sprint n</a:t>
            </a:r>
            <a:endParaRPr sz="1200"/>
          </a:p>
        </p:txBody>
      </p:sp>
      <p:sp>
        <p:nvSpPr>
          <p:cNvPr id="667" name="Google Shape;667;p75"/>
          <p:cNvSpPr txBox="1"/>
          <p:nvPr/>
        </p:nvSpPr>
        <p:spPr>
          <a:xfrm>
            <a:off x="574316" y="2628829"/>
            <a:ext cx="863316" cy="39500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Discovery</a:t>
            </a:r>
            <a:endParaRPr sz="1350" b="1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algn="ctr"/>
            <a:r>
              <a:rPr lang="en-US" sz="1350" b="1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Process</a:t>
            </a:r>
            <a:endParaRPr sz="1350" dirty="0"/>
          </a:p>
        </p:txBody>
      </p:sp>
      <p:sp>
        <p:nvSpPr>
          <p:cNvPr id="668" name="Google Shape;668;p75"/>
          <p:cNvSpPr txBox="1"/>
          <p:nvPr/>
        </p:nvSpPr>
        <p:spPr>
          <a:xfrm>
            <a:off x="181888" y="1024902"/>
            <a:ext cx="2367900" cy="441900"/>
          </a:xfrm>
          <a:prstGeom prst="rect">
            <a:avLst/>
          </a:prstGeom>
          <a:noFill/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b="1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Product Vision</a:t>
            </a:r>
            <a:endParaRPr sz="1350"/>
          </a:p>
        </p:txBody>
      </p:sp>
      <p:cxnSp>
        <p:nvCxnSpPr>
          <p:cNvPr id="669" name="Google Shape;669;p75"/>
          <p:cNvCxnSpPr>
            <a:stCxn id="643" idx="1"/>
            <a:endCxn id="668" idx="3"/>
          </p:cNvCxnSpPr>
          <p:nvPr/>
        </p:nvCxnSpPr>
        <p:spPr>
          <a:xfrm flipH="1" flipV="1">
            <a:off x="2549788" y="1245852"/>
            <a:ext cx="2036850" cy="57813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0" name="Google Shape;670;p75"/>
          <p:cNvCxnSpPr>
            <a:stCxn id="643" idx="1"/>
          </p:cNvCxnSpPr>
          <p:nvPr/>
        </p:nvCxnSpPr>
        <p:spPr>
          <a:xfrm flipH="1">
            <a:off x="3039988" y="1823991"/>
            <a:ext cx="1546650" cy="8176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1" name="Google Shape;671;p75"/>
          <p:cNvCxnSpPr>
            <a:stCxn id="643" idx="1"/>
            <a:endCxn id="655" idx="0"/>
          </p:cNvCxnSpPr>
          <p:nvPr/>
        </p:nvCxnSpPr>
        <p:spPr>
          <a:xfrm flipH="1">
            <a:off x="3873613" y="1823991"/>
            <a:ext cx="713025" cy="11119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2" name="Google Shape;672;p75"/>
          <p:cNvCxnSpPr>
            <a:cxnSpLocks/>
            <a:stCxn id="647" idx="2"/>
            <a:endCxn id="658" idx="0"/>
          </p:cNvCxnSpPr>
          <p:nvPr/>
        </p:nvCxnSpPr>
        <p:spPr>
          <a:xfrm flipH="1">
            <a:off x="4854576" y="2255412"/>
            <a:ext cx="291068" cy="10423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3" name="Google Shape;673;p75"/>
          <p:cNvCxnSpPr>
            <a:cxnSpLocks/>
            <a:stCxn id="647" idx="2"/>
            <a:endCxn id="660" idx="0"/>
          </p:cNvCxnSpPr>
          <p:nvPr/>
        </p:nvCxnSpPr>
        <p:spPr>
          <a:xfrm>
            <a:off x="5145644" y="2255412"/>
            <a:ext cx="887529" cy="10423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4" name="Google Shape;674;p75"/>
          <p:cNvCxnSpPr>
            <a:cxnSpLocks/>
            <a:stCxn id="647" idx="2"/>
            <a:endCxn id="662" idx="0"/>
          </p:cNvCxnSpPr>
          <p:nvPr/>
        </p:nvCxnSpPr>
        <p:spPr>
          <a:xfrm>
            <a:off x="5145644" y="2255412"/>
            <a:ext cx="1997088" cy="10423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5" name="Google Shape;675;p75"/>
          <p:cNvCxnSpPr>
            <a:cxnSpLocks/>
            <a:stCxn id="647" idx="2"/>
            <a:endCxn id="664" idx="0"/>
          </p:cNvCxnSpPr>
          <p:nvPr/>
        </p:nvCxnSpPr>
        <p:spPr>
          <a:xfrm>
            <a:off x="5145644" y="2255412"/>
            <a:ext cx="3099813" cy="10423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6" name="Google Shape;676;p75"/>
          <p:cNvSpPr txBox="1"/>
          <p:nvPr/>
        </p:nvSpPr>
        <p:spPr>
          <a:xfrm>
            <a:off x="6993407" y="4063631"/>
            <a:ext cx="1502325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b="1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Launch</a:t>
            </a:r>
            <a:endParaRPr sz="1350" b="1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algn="ctr"/>
            <a:r>
              <a:rPr lang="en-US" sz="1350" b="1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Go to Market</a:t>
            </a:r>
            <a:endParaRPr sz="1350" b="1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77" name="Google Shape;677;p75"/>
          <p:cNvCxnSpPr>
            <a:cxnSpLocks/>
            <a:stCxn id="668" idx="2"/>
            <a:endCxn id="24" idx="0"/>
          </p:cNvCxnSpPr>
          <p:nvPr/>
        </p:nvCxnSpPr>
        <p:spPr>
          <a:xfrm flipH="1">
            <a:off x="1013558" y="1466802"/>
            <a:ext cx="352280" cy="9131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50B227-8DC3-7941-8345-1F8E209B8F26}"/>
              </a:ext>
            </a:extLst>
          </p:cNvPr>
          <p:cNvSpPr/>
          <p:nvPr/>
        </p:nvSpPr>
        <p:spPr>
          <a:xfrm>
            <a:off x="324106" y="2379966"/>
            <a:ext cx="1378904" cy="2747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Google Shape;667;p75">
            <a:extLst>
              <a:ext uri="{FF2B5EF4-FFF2-40B4-BE49-F238E27FC236}">
                <a16:creationId xmlns:a16="http://schemas.microsoft.com/office/drawing/2014/main" id="{9FA070D5-E943-EA43-B1A2-BDA5762B2047}"/>
              </a:ext>
            </a:extLst>
          </p:cNvPr>
          <p:cNvSpPr txBox="1"/>
          <p:nvPr/>
        </p:nvSpPr>
        <p:spPr>
          <a:xfrm>
            <a:off x="524152" y="3473984"/>
            <a:ext cx="1074360" cy="63215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New Product</a:t>
            </a:r>
            <a:endParaRPr sz="1350" b="1" dirty="0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algn="ctr"/>
            <a:r>
              <a:rPr lang="en-US" sz="1350" b="1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Process</a:t>
            </a:r>
            <a:endParaRPr sz="1350" dirty="0"/>
          </a:p>
        </p:txBody>
      </p:sp>
      <p:sp>
        <p:nvSpPr>
          <p:cNvPr id="69" name="Google Shape;667;p75">
            <a:extLst>
              <a:ext uri="{FF2B5EF4-FFF2-40B4-BE49-F238E27FC236}">
                <a16:creationId xmlns:a16="http://schemas.microsoft.com/office/drawing/2014/main" id="{62DA9A39-2A60-324B-B01B-D47826AAD460}"/>
              </a:ext>
            </a:extLst>
          </p:cNvPr>
          <p:cNvSpPr txBox="1"/>
          <p:nvPr/>
        </p:nvSpPr>
        <p:spPr>
          <a:xfrm>
            <a:off x="656132" y="4503403"/>
            <a:ext cx="863316" cy="39500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M&amp;A</a:t>
            </a:r>
          </a:p>
          <a:p>
            <a:pPr algn="ctr"/>
            <a:r>
              <a:rPr lang="en-US" sz="1350" b="1" dirty="0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Process</a:t>
            </a:r>
            <a:endParaRPr lang="en-US" sz="13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F59AA8-24AA-F34B-9B0B-A389B98A36C3}"/>
              </a:ext>
            </a:extLst>
          </p:cNvPr>
          <p:cNvSpPr txBox="1"/>
          <p:nvPr/>
        </p:nvSpPr>
        <p:spPr>
          <a:xfrm>
            <a:off x="2254169" y="6271213"/>
            <a:ext cx="532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Use this VC based funding model with a Discovery process if your company has a culture that would support entrepreneurial innovation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F9A1A0-8FB9-F34C-98AE-9C419B70CEE2}"/>
              </a:ext>
            </a:extLst>
          </p:cNvPr>
          <p:cNvSpPr/>
          <p:nvPr/>
        </p:nvSpPr>
        <p:spPr>
          <a:xfrm>
            <a:off x="287008" y="6544596"/>
            <a:ext cx="1672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product-strategy-process-tool-0130</a:t>
            </a:r>
          </a:p>
        </p:txBody>
      </p:sp>
    </p:spTree>
    <p:extLst>
      <p:ext uri="{BB962C8B-B14F-4D97-AF65-F5344CB8AC3E}">
        <p14:creationId xmlns:p14="http://schemas.microsoft.com/office/powerpoint/2010/main" val="2285662995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122</Words>
  <Application>Microsoft Macintosh PowerPoint</Application>
  <PresentationFormat>On-screen Show (4:3)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Cabin</vt:lpstr>
      <vt:lpstr>Calibri</vt:lpstr>
      <vt:lpstr>Calibri Light</vt:lpstr>
      <vt:lpstr>Open Sans</vt:lpstr>
      <vt:lpstr>Open Sans Light</vt:lpstr>
      <vt:lpstr>Zilla Slab</vt:lpstr>
      <vt:lpstr>Office Theme</vt:lpstr>
      <vt:lpstr>Product Development Strategy: From Vision to Development Top Down</vt:lpstr>
      <vt:lpstr>Product Development Strategy – Venture Capital Model Bottom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Carter</dc:creator>
  <cp:lastModifiedBy>John Carter</cp:lastModifiedBy>
  <cp:revision>14</cp:revision>
  <dcterms:created xsi:type="dcterms:W3CDTF">2020-01-30T02:58:16Z</dcterms:created>
  <dcterms:modified xsi:type="dcterms:W3CDTF">2020-01-31T23:57:15Z</dcterms:modified>
</cp:coreProperties>
</file>