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A66F"/>
    <a:srgbClr val="D9D4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2" autoAdjust="0"/>
    <p:restoredTop sz="93867"/>
  </p:normalViewPr>
  <p:slideViewPr>
    <p:cSldViewPr snapToGrid="0">
      <p:cViewPr varScale="1">
        <p:scale>
          <a:sx n="224" d="100"/>
          <a:sy n="224" d="100"/>
        </p:scale>
        <p:origin x="17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0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1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37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2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4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76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95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71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1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3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54D1F-F205-4C8D-825E-ECE9E3E5A8A8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0BB74-BBF1-43AA-8525-8A5E1077C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0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BEED4-1057-4328-B6B9-FDDF616F0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3072" y="1352693"/>
            <a:ext cx="3994944" cy="433045"/>
          </a:xfrm>
        </p:spPr>
        <p:txBody>
          <a:bodyPr anchor="t">
            <a:normAutofit/>
          </a:bodyPr>
          <a:lstStyle/>
          <a:p>
            <a:r>
              <a:rPr lang="en-US" sz="2250" b="1" dirty="0"/>
              <a:t>Cross Functional Team Diagram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FAECBA7-9D90-46E6-B539-C56056A02549}"/>
              </a:ext>
            </a:extLst>
          </p:cNvPr>
          <p:cNvSpPr/>
          <p:nvPr/>
        </p:nvSpPr>
        <p:spPr>
          <a:xfrm>
            <a:off x="3482215" y="2804415"/>
            <a:ext cx="2193041" cy="180879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825">
              <a:solidFill>
                <a:srgbClr val="FFFFFF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02F8700-5EE4-47A0-9E24-D7BF2831601D}"/>
              </a:ext>
            </a:extLst>
          </p:cNvPr>
          <p:cNvSpPr>
            <a:spLocks noChangeAspect="1"/>
          </p:cNvSpPr>
          <p:nvPr/>
        </p:nvSpPr>
        <p:spPr>
          <a:xfrm>
            <a:off x="2913010" y="2026104"/>
            <a:ext cx="3429000" cy="3429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825">
              <a:solidFill>
                <a:srgbClr val="FFFFFF"/>
              </a:solidFill>
            </a:endParaRPr>
          </a:p>
        </p:txBody>
      </p:sp>
      <p:sp>
        <p:nvSpPr>
          <p:cNvPr id="7" name="TextBox 38">
            <a:extLst>
              <a:ext uri="{FF2B5EF4-FFF2-40B4-BE49-F238E27FC236}">
                <a16:creationId xmlns:a16="http://schemas.microsoft.com/office/drawing/2014/main" id="{DDD8FB55-7F7C-4BCC-A184-9530970F23E3}"/>
              </a:ext>
            </a:extLst>
          </p:cNvPr>
          <p:cNvSpPr txBox="1"/>
          <p:nvPr/>
        </p:nvSpPr>
        <p:spPr>
          <a:xfrm>
            <a:off x="3505961" y="4540339"/>
            <a:ext cx="54421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dirty="0">
                <a:solidFill>
                  <a:srgbClr val="000000"/>
                </a:solidFill>
              </a:rPr>
              <a:t>Dev Ops</a:t>
            </a:r>
          </a:p>
          <a:p>
            <a:pPr algn="ctr"/>
            <a:r>
              <a:rPr lang="en-US" sz="750" dirty="0"/>
              <a:t>(Karen)</a:t>
            </a:r>
          </a:p>
        </p:txBody>
      </p:sp>
      <p:sp>
        <p:nvSpPr>
          <p:cNvPr id="8" name="TextBox 46">
            <a:extLst>
              <a:ext uri="{FF2B5EF4-FFF2-40B4-BE49-F238E27FC236}">
                <a16:creationId xmlns:a16="http://schemas.microsoft.com/office/drawing/2014/main" id="{E5361589-BD5A-4373-A86B-CDE2F0A84E13}"/>
              </a:ext>
            </a:extLst>
          </p:cNvPr>
          <p:cNvSpPr txBox="1"/>
          <p:nvPr/>
        </p:nvSpPr>
        <p:spPr>
          <a:xfrm>
            <a:off x="2973584" y="3187621"/>
            <a:ext cx="65089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dirty="0">
                <a:solidFill>
                  <a:srgbClr val="000000"/>
                </a:solidFill>
              </a:rPr>
              <a:t>Customer Success</a:t>
            </a:r>
          </a:p>
          <a:p>
            <a:pPr algn="ctr"/>
            <a:r>
              <a:rPr lang="en-US" sz="750" dirty="0">
                <a:solidFill>
                  <a:srgbClr val="000000"/>
                </a:solidFill>
              </a:rPr>
              <a:t>(Anne)</a:t>
            </a:r>
          </a:p>
        </p:txBody>
      </p:sp>
      <p:sp>
        <p:nvSpPr>
          <p:cNvPr id="9" name="TextBox 47">
            <a:extLst>
              <a:ext uri="{FF2B5EF4-FFF2-40B4-BE49-F238E27FC236}">
                <a16:creationId xmlns:a16="http://schemas.microsoft.com/office/drawing/2014/main" id="{2FEA39F6-75E0-4E1B-A841-B02C8226526C}"/>
              </a:ext>
            </a:extLst>
          </p:cNvPr>
          <p:cNvSpPr txBox="1"/>
          <p:nvPr/>
        </p:nvSpPr>
        <p:spPr>
          <a:xfrm>
            <a:off x="5675102" y="3568117"/>
            <a:ext cx="73528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dirty="0">
                <a:solidFill>
                  <a:srgbClr val="000000"/>
                </a:solidFill>
              </a:rPr>
              <a:t>Graphics</a:t>
            </a:r>
          </a:p>
          <a:p>
            <a:pPr algn="ctr"/>
            <a:r>
              <a:rPr lang="en-US" sz="750" dirty="0">
                <a:solidFill>
                  <a:srgbClr val="000000"/>
                </a:solidFill>
              </a:rPr>
              <a:t>(Jai)</a:t>
            </a:r>
          </a:p>
        </p:txBody>
      </p:sp>
      <p:sp>
        <p:nvSpPr>
          <p:cNvPr id="10" name="TextBox 48">
            <a:extLst>
              <a:ext uri="{FF2B5EF4-FFF2-40B4-BE49-F238E27FC236}">
                <a16:creationId xmlns:a16="http://schemas.microsoft.com/office/drawing/2014/main" id="{E18589D0-BB08-4931-ACE3-BAD649EF4BF7}"/>
              </a:ext>
            </a:extLst>
          </p:cNvPr>
          <p:cNvSpPr txBox="1"/>
          <p:nvPr/>
        </p:nvSpPr>
        <p:spPr>
          <a:xfrm>
            <a:off x="3366313" y="2527268"/>
            <a:ext cx="7427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i="1" dirty="0">
                <a:solidFill>
                  <a:srgbClr val="000000"/>
                </a:solidFill>
              </a:rPr>
              <a:t>Test</a:t>
            </a:r>
          </a:p>
          <a:p>
            <a:pPr algn="ctr"/>
            <a:r>
              <a:rPr lang="en-US" sz="750" i="1" dirty="0"/>
              <a:t>(Georgia)</a:t>
            </a:r>
          </a:p>
        </p:txBody>
      </p:sp>
      <p:sp>
        <p:nvSpPr>
          <p:cNvPr id="11" name="TextBox 49">
            <a:extLst>
              <a:ext uri="{FF2B5EF4-FFF2-40B4-BE49-F238E27FC236}">
                <a16:creationId xmlns:a16="http://schemas.microsoft.com/office/drawing/2014/main" id="{E020694B-ABAF-45F9-BDA2-2185A6D41BE4}"/>
              </a:ext>
            </a:extLst>
          </p:cNvPr>
          <p:cNvSpPr txBox="1"/>
          <p:nvPr/>
        </p:nvSpPr>
        <p:spPr>
          <a:xfrm>
            <a:off x="3851409" y="4900652"/>
            <a:ext cx="80618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dirty="0">
                <a:solidFill>
                  <a:srgbClr val="000000"/>
                </a:solidFill>
              </a:rPr>
              <a:t>Finance</a:t>
            </a:r>
          </a:p>
          <a:p>
            <a:pPr algn="ctr"/>
            <a:r>
              <a:rPr lang="en-US" sz="750" dirty="0">
                <a:solidFill>
                  <a:srgbClr val="000000"/>
                </a:solidFill>
              </a:rPr>
              <a:t>(Christine)</a:t>
            </a:r>
          </a:p>
        </p:txBody>
      </p:sp>
      <p:sp>
        <p:nvSpPr>
          <p:cNvPr id="13" name="TextBox 51">
            <a:extLst>
              <a:ext uri="{FF2B5EF4-FFF2-40B4-BE49-F238E27FC236}">
                <a16:creationId xmlns:a16="http://schemas.microsoft.com/office/drawing/2014/main" id="{A64A8C23-D152-4F27-839B-C881C5B8A21D}"/>
              </a:ext>
            </a:extLst>
          </p:cNvPr>
          <p:cNvSpPr txBox="1"/>
          <p:nvPr/>
        </p:nvSpPr>
        <p:spPr>
          <a:xfrm>
            <a:off x="2943875" y="3910537"/>
            <a:ext cx="7103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dirty="0">
                <a:solidFill>
                  <a:srgbClr val="000000"/>
                </a:solidFill>
              </a:rPr>
              <a:t>Data Science</a:t>
            </a:r>
          </a:p>
          <a:p>
            <a:pPr algn="ctr"/>
            <a:r>
              <a:rPr lang="en-US" sz="750" dirty="0">
                <a:solidFill>
                  <a:srgbClr val="000000"/>
                </a:solidFill>
              </a:rPr>
              <a:t>(Martha)</a:t>
            </a:r>
          </a:p>
        </p:txBody>
      </p:sp>
      <p:sp>
        <p:nvSpPr>
          <p:cNvPr id="14" name="TextBox 52">
            <a:extLst>
              <a:ext uri="{FF2B5EF4-FFF2-40B4-BE49-F238E27FC236}">
                <a16:creationId xmlns:a16="http://schemas.microsoft.com/office/drawing/2014/main" id="{F9285945-EA19-4E1C-8331-D90E544CA268}"/>
              </a:ext>
            </a:extLst>
          </p:cNvPr>
          <p:cNvSpPr txBox="1"/>
          <p:nvPr/>
        </p:nvSpPr>
        <p:spPr>
          <a:xfrm>
            <a:off x="3794859" y="2215329"/>
            <a:ext cx="75369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i="1" dirty="0">
                <a:solidFill>
                  <a:srgbClr val="000000"/>
                </a:solidFill>
              </a:rPr>
              <a:t>Web Interface</a:t>
            </a:r>
          </a:p>
          <a:p>
            <a:pPr algn="ctr"/>
            <a:r>
              <a:rPr lang="en-US" sz="750" i="1" dirty="0">
                <a:solidFill>
                  <a:srgbClr val="000000"/>
                </a:solidFill>
              </a:rPr>
              <a:t>(Ravi)</a:t>
            </a:r>
          </a:p>
        </p:txBody>
      </p:sp>
      <p:sp>
        <p:nvSpPr>
          <p:cNvPr id="15" name="TextBox 54">
            <a:extLst>
              <a:ext uri="{FF2B5EF4-FFF2-40B4-BE49-F238E27FC236}">
                <a16:creationId xmlns:a16="http://schemas.microsoft.com/office/drawing/2014/main" id="{96CB4C4C-7CBB-4A7E-A081-F4C6F2947A39}"/>
              </a:ext>
            </a:extLst>
          </p:cNvPr>
          <p:cNvSpPr txBox="1"/>
          <p:nvPr/>
        </p:nvSpPr>
        <p:spPr>
          <a:xfrm>
            <a:off x="5475160" y="4015973"/>
            <a:ext cx="802750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dirty="0">
                <a:solidFill>
                  <a:srgbClr val="000000"/>
                </a:solidFill>
              </a:rPr>
              <a:t>Discovery Lab</a:t>
            </a:r>
          </a:p>
          <a:p>
            <a:pPr algn="ctr"/>
            <a:r>
              <a:rPr lang="en-US" sz="825" dirty="0">
                <a:solidFill>
                  <a:srgbClr val="000000"/>
                </a:solidFill>
              </a:rPr>
              <a:t>(Jim)</a:t>
            </a:r>
          </a:p>
        </p:txBody>
      </p:sp>
      <p:sp>
        <p:nvSpPr>
          <p:cNvPr id="16" name="TextBox 55">
            <a:extLst>
              <a:ext uri="{FF2B5EF4-FFF2-40B4-BE49-F238E27FC236}">
                <a16:creationId xmlns:a16="http://schemas.microsoft.com/office/drawing/2014/main" id="{EF41997D-5263-453B-BF99-06C6699B5DC8}"/>
              </a:ext>
            </a:extLst>
          </p:cNvPr>
          <p:cNvSpPr txBox="1"/>
          <p:nvPr/>
        </p:nvSpPr>
        <p:spPr>
          <a:xfrm>
            <a:off x="5476317" y="3051114"/>
            <a:ext cx="80275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dirty="0">
                <a:solidFill>
                  <a:srgbClr val="000000"/>
                </a:solidFill>
              </a:rPr>
              <a:t>User Feedback</a:t>
            </a:r>
          </a:p>
          <a:p>
            <a:pPr algn="ctr"/>
            <a:r>
              <a:rPr lang="en-US" sz="750" dirty="0">
                <a:solidFill>
                  <a:srgbClr val="000000"/>
                </a:solidFill>
              </a:rPr>
              <a:t>(Jennifer)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EE93B9F-CDB7-4EAF-8468-6D1892423525}"/>
              </a:ext>
            </a:extLst>
          </p:cNvPr>
          <p:cNvSpPr>
            <a:spLocks/>
          </p:cNvSpPr>
          <p:nvPr/>
        </p:nvSpPr>
        <p:spPr>
          <a:xfrm>
            <a:off x="3669693" y="2796377"/>
            <a:ext cx="1885950" cy="188845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825" i="1" dirty="0">
              <a:solidFill>
                <a:srgbClr val="FFFFFF"/>
              </a:solidFill>
            </a:endParaRPr>
          </a:p>
        </p:txBody>
      </p:sp>
      <p:sp>
        <p:nvSpPr>
          <p:cNvPr id="23" name="TextBox 24">
            <a:extLst>
              <a:ext uri="{FF2B5EF4-FFF2-40B4-BE49-F238E27FC236}">
                <a16:creationId xmlns:a16="http://schemas.microsoft.com/office/drawing/2014/main" id="{8808D602-5F7B-4987-ADF9-2F194E5F4B3A}"/>
              </a:ext>
            </a:extLst>
          </p:cNvPr>
          <p:cNvSpPr txBox="1"/>
          <p:nvPr/>
        </p:nvSpPr>
        <p:spPr>
          <a:xfrm>
            <a:off x="4117848" y="4173230"/>
            <a:ext cx="1018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>
                <a:solidFill>
                  <a:srgbClr val="000000"/>
                </a:solidFill>
              </a:rPr>
              <a:t>Scrum Master</a:t>
            </a:r>
          </a:p>
          <a:p>
            <a:pPr algn="ctr"/>
            <a:r>
              <a:rPr lang="en-US" sz="800" b="1" dirty="0">
                <a:solidFill>
                  <a:srgbClr val="000000"/>
                </a:solidFill>
              </a:rPr>
              <a:t>Enrico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692316A-43D4-FD48-95B5-EADA892C09D4}"/>
              </a:ext>
            </a:extLst>
          </p:cNvPr>
          <p:cNvCxnSpPr>
            <a:cxnSpLocks/>
          </p:cNvCxnSpPr>
          <p:nvPr/>
        </p:nvCxnSpPr>
        <p:spPr>
          <a:xfrm flipV="1">
            <a:off x="4618845" y="2685101"/>
            <a:ext cx="1373128" cy="104619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ADEC362F-A979-4DE3-B046-289B02521B8B}"/>
              </a:ext>
            </a:extLst>
          </p:cNvPr>
          <p:cNvSpPr/>
          <p:nvPr/>
        </p:nvSpPr>
        <p:spPr>
          <a:xfrm>
            <a:off x="4890068" y="3545033"/>
            <a:ext cx="68700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/>
              <a:t>UX/UE</a:t>
            </a:r>
          </a:p>
          <a:p>
            <a:pPr algn="ctr"/>
            <a:r>
              <a:rPr lang="en-US" sz="800" b="1" dirty="0"/>
              <a:t>Maureen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48FC16E-D9D2-46F0-8C02-55950F06964C}"/>
              </a:ext>
            </a:extLst>
          </p:cNvPr>
          <p:cNvSpPr/>
          <p:nvPr/>
        </p:nvSpPr>
        <p:spPr>
          <a:xfrm>
            <a:off x="4271358" y="3023202"/>
            <a:ext cx="711667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/>
              <a:t>Tech Lead</a:t>
            </a:r>
          </a:p>
          <a:p>
            <a:pPr algn="ctr"/>
            <a:r>
              <a:rPr lang="en-US" sz="800" b="1" dirty="0"/>
              <a:t>Paula</a:t>
            </a:r>
          </a:p>
        </p:txBody>
      </p:sp>
      <p:sp>
        <p:nvSpPr>
          <p:cNvPr id="27" name="TextBox 45">
            <a:extLst>
              <a:ext uri="{FF2B5EF4-FFF2-40B4-BE49-F238E27FC236}">
                <a16:creationId xmlns:a16="http://schemas.microsoft.com/office/drawing/2014/main" id="{F4D61A0B-BE0A-48C5-B442-5D4A99EB1CFD}"/>
              </a:ext>
            </a:extLst>
          </p:cNvPr>
          <p:cNvSpPr txBox="1"/>
          <p:nvPr/>
        </p:nvSpPr>
        <p:spPr>
          <a:xfrm>
            <a:off x="3614889" y="3545033"/>
            <a:ext cx="710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/>
              <a:t>Product</a:t>
            </a:r>
          </a:p>
          <a:p>
            <a:pPr algn="ctr"/>
            <a:r>
              <a:rPr lang="en-US" sz="800" b="1" dirty="0"/>
              <a:t>Betty</a:t>
            </a:r>
            <a:endParaRPr lang="en-US" sz="750" b="1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5D48C88-8836-494F-A7EC-E26E504CBD58}"/>
              </a:ext>
            </a:extLst>
          </p:cNvPr>
          <p:cNvCxnSpPr>
            <a:cxnSpLocks/>
          </p:cNvCxnSpPr>
          <p:nvPr/>
        </p:nvCxnSpPr>
        <p:spPr>
          <a:xfrm>
            <a:off x="3264146" y="2712188"/>
            <a:ext cx="2693469" cy="210350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D5FF937-77B1-4385-9289-F3D84F7805F8}"/>
              </a:ext>
            </a:extLst>
          </p:cNvPr>
          <p:cNvCxnSpPr>
            <a:cxnSpLocks/>
          </p:cNvCxnSpPr>
          <p:nvPr/>
        </p:nvCxnSpPr>
        <p:spPr>
          <a:xfrm flipV="1">
            <a:off x="3212510" y="3731291"/>
            <a:ext cx="1396730" cy="95354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3334814D-46A7-A345-A7A4-F5FE3FDE252E}"/>
              </a:ext>
            </a:extLst>
          </p:cNvPr>
          <p:cNvGrpSpPr/>
          <p:nvPr/>
        </p:nvGrpSpPr>
        <p:grpSpPr>
          <a:xfrm>
            <a:off x="4339993" y="3455379"/>
            <a:ext cx="548640" cy="548640"/>
            <a:chOff x="6465603" y="6035313"/>
            <a:chExt cx="548640" cy="54864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D60E13A-2118-4E78-A33C-C68F18F8C9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65603" y="6035313"/>
              <a:ext cx="548640" cy="54864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675" b="1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55577B4-A339-4706-8046-7C2A3D2B818E}"/>
                </a:ext>
              </a:extLst>
            </p:cNvPr>
            <p:cNvSpPr/>
            <p:nvPr/>
          </p:nvSpPr>
          <p:spPr>
            <a:xfrm>
              <a:off x="6469914" y="6136509"/>
              <a:ext cx="540019" cy="346249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825" b="1" dirty="0">
                  <a:solidFill>
                    <a:schemeClr val="bg1"/>
                  </a:solidFill>
                </a:rPr>
                <a:t>Product</a:t>
              </a:r>
            </a:p>
            <a:p>
              <a:pPr algn="ctr"/>
              <a:r>
                <a:rPr lang="en-US" sz="825" b="1" dirty="0">
                  <a:solidFill>
                    <a:schemeClr val="bg1"/>
                  </a:solidFill>
                </a:rPr>
                <a:t>Betty</a:t>
              </a:r>
            </a:p>
          </p:txBody>
        </p:sp>
      </p:grpSp>
      <p:sp>
        <p:nvSpPr>
          <p:cNvPr id="46" name="TextBox 49">
            <a:extLst>
              <a:ext uri="{FF2B5EF4-FFF2-40B4-BE49-F238E27FC236}">
                <a16:creationId xmlns:a16="http://schemas.microsoft.com/office/drawing/2014/main" id="{4F5ADE90-55EF-1348-A3B6-2D0A72353AF9}"/>
              </a:ext>
            </a:extLst>
          </p:cNvPr>
          <p:cNvSpPr txBox="1"/>
          <p:nvPr/>
        </p:nvSpPr>
        <p:spPr>
          <a:xfrm>
            <a:off x="5122781" y="4540339"/>
            <a:ext cx="54493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dirty="0">
                <a:solidFill>
                  <a:srgbClr val="000000"/>
                </a:solidFill>
              </a:rPr>
              <a:t>Legal</a:t>
            </a:r>
          </a:p>
          <a:p>
            <a:pPr algn="ctr"/>
            <a:r>
              <a:rPr lang="en-US" sz="750" dirty="0">
                <a:solidFill>
                  <a:srgbClr val="000000"/>
                </a:solidFill>
              </a:rPr>
              <a:t>(Miriam)</a:t>
            </a:r>
          </a:p>
        </p:txBody>
      </p:sp>
      <p:sp>
        <p:nvSpPr>
          <p:cNvPr id="48" name="TextBox 48">
            <a:extLst>
              <a:ext uri="{FF2B5EF4-FFF2-40B4-BE49-F238E27FC236}">
                <a16:creationId xmlns:a16="http://schemas.microsoft.com/office/drawing/2014/main" id="{4B2C7D2A-5192-3043-AA03-02C1A0D30C88}"/>
              </a:ext>
            </a:extLst>
          </p:cNvPr>
          <p:cNvSpPr txBox="1"/>
          <p:nvPr/>
        </p:nvSpPr>
        <p:spPr>
          <a:xfrm>
            <a:off x="4668251" y="2215329"/>
            <a:ext cx="7427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i="1" dirty="0">
                <a:solidFill>
                  <a:srgbClr val="000000"/>
                </a:solidFill>
              </a:rPr>
              <a:t>Web Back End</a:t>
            </a:r>
          </a:p>
          <a:p>
            <a:pPr algn="ctr"/>
            <a:r>
              <a:rPr lang="en-US" sz="750" i="1" dirty="0"/>
              <a:t>(Phil)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EB10909-5DB7-2643-94AA-73129CB7EE7C}"/>
              </a:ext>
            </a:extLst>
          </p:cNvPr>
          <p:cNvSpPr txBox="1"/>
          <p:nvPr/>
        </p:nvSpPr>
        <p:spPr>
          <a:xfrm>
            <a:off x="5119596" y="2527268"/>
            <a:ext cx="7427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i="1" dirty="0">
                <a:solidFill>
                  <a:srgbClr val="000000"/>
                </a:solidFill>
              </a:rPr>
              <a:t>iOS App</a:t>
            </a:r>
          </a:p>
          <a:p>
            <a:pPr algn="ctr"/>
            <a:r>
              <a:rPr lang="en-US" sz="750" i="1" dirty="0">
                <a:solidFill>
                  <a:srgbClr val="000000"/>
                </a:solidFill>
              </a:rPr>
              <a:t>(Mary)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A6D4C7E-CF44-2245-BDF3-81A41475EC02}"/>
              </a:ext>
            </a:extLst>
          </p:cNvPr>
          <p:cNvSpPr/>
          <p:nvPr/>
        </p:nvSpPr>
        <p:spPr>
          <a:xfrm>
            <a:off x="4198633" y="2530613"/>
            <a:ext cx="831362" cy="24622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i="1" dirty="0"/>
              <a:t>Dev Partner</a:t>
            </a:r>
          </a:p>
        </p:txBody>
      </p:sp>
      <p:sp>
        <p:nvSpPr>
          <p:cNvPr id="43" name="TextBox 49">
            <a:extLst>
              <a:ext uri="{FF2B5EF4-FFF2-40B4-BE49-F238E27FC236}">
                <a16:creationId xmlns:a16="http://schemas.microsoft.com/office/drawing/2014/main" id="{D96635B4-75CC-2347-8E29-B715F06824F6}"/>
              </a:ext>
            </a:extLst>
          </p:cNvPr>
          <p:cNvSpPr txBox="1"/>
          <p:nvPr/>
        </p:nvSpPr>
        <p:spPr>
          <a:xfrm>
            <a:off x="4604783" y="4893086"/>
            <a:ext cx="80618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dirty="0">
                <a:solidFill>
                  <a:srgbClr val="000000"/>
                </a:solidFill>
              </a:rPr>
              <a:t>IT</a:t>
            </a:r>
          </a:p>
          <a:p>
            <a:pPr algn="ctr"/>
            <a:r>
              <a:rPr lang="en-US" sz="750" dirty="0">
                <a:solidFill>
                  <a:srgbClr val="000000"/>
                </a:solidFill>
              </a:rPr>
              <a:t>(Borat)</a:t>
            </a:r>
          </a:p>
        </p:txBody>
      </p:sp>
    </p:spTree>
    <p:extLst>
      <p:ext uri="{BB962C8B-B14F-4D97-AF65-F5344CB8AC3E}">
        <p14:creationId xmlns:p14="http://schemas.microsoft.com/office/powerpoint/2010/main" val="2684048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8734</TotalTime>
  <Words>81</Words>
  <Application>Microsoft Macintosh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Cross Functional Team Diagram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Team Wheel</dc:title>
  <dc:creator>David Vermette</dc:creator>
  <cp:lastModifiedBy>John Carter</cp:lastModifiedBy>
  <cp:revision>22</cp:revision>
  <dcterms:created xsi:type="dcterms:W3CDTF">2019-11-14T20:40:07Z</dcterms:created>
  <dcterms:modified xsi:type="dcterms:W3CDTF">2020-12-08T20:56:44Z</dcterms:modified>
</cp:coreProperties>
</file>