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8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46075-A199-4671-BE93-103F6D2855B7}" type="datetimeFigureOut">
              <a:rPr lang="en-US" smtClean="0"/>
              <a:pPr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cgenlog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1392174" cy="877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010695"/>
              </p:ext>
            </p:extLst>
          </p:nvPr>
        </p:nvGraphicFramePr>
        <p:xfrm>
          <a:off x="381000" y="1676400"/>
          <a:ext cx="8382000" cy="4206240"/>
        </p:xfrm>
        <a:graphic>
          <a:graphicData uri="http://schemas.openxmlformats.org/drawingml/2006/table">
            <a:tbl>
              <a:tblPr/>
              <a:tblGrid>
                <a:gridCol w="8382000"/>
              </a:tblGrid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538ED5"/>
                          </a:solidFill>
                          <a:latin typeface="Calibri"/>
                        </a:rPr>
                        <a:t>What is </a:t>
                      </a:r>
                      <a:r>
                        <a:rPr lang="en-US" sz="1200" b="1" i="0" u="none" strike="noStrike" dirty="0" smtClean="0">
                          <a:solidFill>
                            <a:srgbClr val="538ED5"/>
                          </a:solidFill>
                          <a:latin typeface="Calibri"/>
                        </a:rPr>
                        <a:t>a Social Community Matrix?</a:t>
                      </a:r>
                      <a:endParaRPr lang="en-US" sz="1200" b="1" i="0" u="none" strike="noStrike" dirty="0">
                        <a:solidFill>
                          <a:srgbClr val="538ED5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The high-level framework helps you construct the most effective community for the problem you are trying to solve.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marL="177800" indent="-177800"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It is effective for finding the best solution, whether you are setting up an internal community (only employees) or an external community that relies on outside participation.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The matrix enables you to find the right members with the most-informed opinions to increase the quality of the input and decrease the noise.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538ED5"/>
                          </a:solidFill>
                          <a:latin typeface="Calibri"/>
                        </a:rPr>
                        <a:t>Which Business Problems Does the Tool Solve?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Keeps you ahead of the competition and ensures your teams are working efficiently.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0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Using social technology enables virtual communities to communicate and collaborate for the benefit of the organization.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Ensures that you are capturing the best ideas, collaborating effectively, and driving better decisions faster.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538ED5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538ED5"/>
                          </a:solidFill>
                          <a:latin typeface="Calibri"/>
                        </a:rPr>
                        <a:t>Benefits: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Allows you to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quickly define the right type of community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to create based on the problem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Accelerates product development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by increasing focus on the most important issues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Provides an effective tool for globally dispersed organizations to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gather the collective intelligence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from their teams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538ED5"/>
                          </a:solidFill>
                          <a:latin typeface="Calibri"/>
                        </a:rPr>
                        <a:t>How to Apply the Tool: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marL="177800" indent="-177800"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•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Select a community based on the degrees of the breadth of the community and the focus of the community – problem-focused (broadly specified) or solution-focused (narrowly specified).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marL="0" lvl="1" indent="0">
                        <a:buClr>
                          <a:srgbClr val="000000"/>
                        </a:buClr>
                        <a:buSzPct val="101000"/>
                        <a:buFontTx/>
                        <a:buNone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•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Define the desired outcome of your community (problem-focused vs. solution-based).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•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Determine the scope of participation (internal vs. external, narrow vs. broad).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Identify the type of community you should create to optimize your results.</a:t>
                      </a:r>
                    </a:p>
                  </a:txBody>
                  <a:tcPr marL="302004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" name="yiv75179661487fdb551c-96e7-4ddc-b46e-9eda39a158c6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8584" y="381000"/>
            <a:ext cx="1728216" cy="105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971800" y="838200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Social Community Matrix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cgenlog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1392174" cy="877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yiv75179661487fdb551c-96e7-4ddc-b46e-9eda39a158c6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8584" y="381000"/>
            <a:ext cx="1728216" cy="105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654943"/>
              </p:ext>
            </p:extLst>
          </p:nvPr>
        </p:nvGraphicFramePr>
        <p:xfrm>
          <a:off x="1447800" y="1676400"/>
          <a:ext cx="6248400" cy="1207008"/>
        </p:xfrm>
        <a:graphic>
          <a:graphicData uri="http://schemas.openxmlformats.org/drawingml/2006/table">
            <a:tbl>
              <a:tblPr/>
              <a:tblGrid>
                <a:gridCol w="6248400"/>
              </a:tblGrid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538ED5"/>
                          </a:solidFill>
                          <a:latin typeface="+mn-lt"/>
                        </a:rPr>
                        <a:t>How to Apply the Tool: </a:t>
                      </a:r>
                    </a:p>
                  </a:txBody>
                  <a:tcPr marL="73152" marR="73152" marT="54864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marL="177800" indent="-177800"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•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Select a community based on the degrees of the breadth of the community and the focus of the community – problem-focused (broadly specified) or solution-focused (narrowly specified).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73152" marR="73152" marT="0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marL="0" lvl="1" indent="0">
                        <a:buClr>
                          <a:srgbClr val="000000"/>
                        </a:buClr>
                        <a:buSzPct val="101000"/>
                        <a:buFontTx/>
                        <a:buNone/>
                        <a:defRPr/>
                      </a:pP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Define the desired outcome of your community (problem-focused vs. solution-based).</a:t>
                      </a:r>
                    </a:p>
                  </a:txBody>
                  <a:tcPr marL="73152" marR="73152" marT="0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Determine the scope of participation (internal vs. external, narrow vs. broad).</a:t>
                      </a:r>
                    </a:p>
                  </a:txBody>
                  <a:tcPr marL="73152" marR="73152" marT="0" marB="0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778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•   Identify the type of community you should create to optimize your results.</a:t>
                      </a:r>
                    </a:p>
                  </a:txBody>
                  <a:tcPr marL="73152" marR="73152" marT="0" marB="54864" anchor="b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267797" y="838200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Social Community Matrix</a:t>
            </a:r>
            <a:endParaRPr lang="en-US" b="1" dirty="0"/>
          </a:p>
        </p:txBody>
      </p:sp>
      <p:pic>
        <p:nvPicPr>
          <p:cNvPr id="2" name="Picture 1" descr="Social Community Matrix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300" y="3048000"/>
            <a:ext cx="3327400" cy="2844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394</Words>
  <Application>Microsoft Macintosh PowerPoint</Application>
  <PresentationFormat>On-screen Show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Calera Capital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Todd Wertheimer</dc:creator>
  <cp:lastModifiedBy>Jeanne Bradford</cp:lastModifiedBy>
  <cp:revision>33</cp:revision>
  <dcterms:created xsi:type="dcterms:W3CDTF">2013-11-27T03:11:00Z</dcterms:created>
  <dcterms:modified xsi:type="dcterms:W3CDTF">2014-01-20T05:59:05Z</dcterms:modified>
</cp:coreProperties>
</file>